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3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>
                <a:solidFill>
                  <a:schemeClr val="bg1"/>
                </a:solidFill>
                <a:latin typeface="Calibri"/>
                <a:ea typeface="Tahoma"/>
              </a:rPr>
              <a:t>[ID do </a:t>
            </a: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trabalho]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26</cp:revision>
  <dcterms:created xsi:type="dcterms:W3CDTF">2022-05-09T13:35:46Z</dcterms:created>
  <dcterms:modified xsi:type="dcterms:W3CDTF">2026-10-01T13:47:03Z</dcterms:modified>
  <dc:language>pt-BR</dc:language>
</cp:coreProperties>
</file>