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5143500" cy="91440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3864" y="-96"/>
      </p:cViewPr>
      <p:guideLst>
        <p:guide orient="horz" pos="2880"/>
        <p:guide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5763" y="2840568"/>
            <a:ext cx="4371975" cy="196003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257175" y="8475134"/>
            <a:ext cx="1200150" cy="486833"/>
          </a:xfrm>
          <a:prstGeom prst="rect">
            <a:avLst/>
          </a:prstGeom>
        </p:spPr>
        <p:txBody>
          <a:bodyPr/>
          <a:lstStyle/>
          <a:p>
            <a:fld id="{1B17F899-106F-45A3-BD06-6CF2E6B5CD1A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757363" y="8475134"/>
            <a:ext cx="1628775" cy="4868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3686175" y="8475134"/>
            <a:ext cx="1200150" cy="486833"/>
          </a:xfrm>
          <a:prstGeom prst="rect">
            <a:avLst/>
          </a:prstGeom>
        </p:spPr>
        <p:txBody>
          <a:bodyPr/>
          <a:lstStyle/>
          <a:p>
            <a:fld id="{4B089A02-E9B8-4883-965A-56BEAE57EC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5177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67494" y="1403648"/>
            <a:ext cx="462915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175" y="2699792"/>
            <a:ext cx="4629150" cy="6264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3755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67424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 Clássico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Apresentação na tela (16:9)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William Robert</dc:creator>
  <cp:lastModifiedBy>William Robert</cp:lastModifiedBy>
  <cp:revision>1</cp:revision>
  <dcterms:created xsi:type="dcterms:W3CDTF">2026-09-28T19:55:30Z</dcterms:created>
  <dcterms:modified xsi:type="dcterms:W3CDTF">2026-09-28T19:58:59Z</dcterms:modified>
</cp:coreProperties>
</file>