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62004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1B3"/>
    <a:srgbClr val="210189"/>
    <a:srgbClr val="94DEF7"/>
    <a:srgbClr val="003F88"/>
    <a:srgbClr val="AE1C21"/>
    <a:srgbClr val="2203BD"/>
    <a:srgbClr val="08333C"/>
    <a:srgbClr val="050044"/>
    <a:srgbClr val="33034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6" d="100"/>
          <a:sy n="76" d="100"/>
        </p:scale>
        <p:origin x="-7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4713405"/>
            <a:ext cx="13770372" cy="10026815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15126892"/>
            <a:ext cx="12150329" cy="6953434"/>
          </a:xfrm>
        </p:spPr>
        <p:txBody>
          <a:bodyPr/>
          <a:lstStyle>
            <a:lvl1pPr marL="0" indent="0" algn="ctr">
              <a:buNone/>
              <a:defRPr sz="4252"/>
            </a:lvl1pPr>
            <a:lvl2pPr marL="810021" indent="0" algn="ctr">
              <a:buNone/>
              <a:defRPr sz="3543"/>
            </a:lvl2pPr>
            <a:lvl3pPr marL="1620042" indent="0" algn="ctr">
              <a:buNone/>
              <a:defRPr sz="3189"/>
            </a:lvl3pPr>
            <a:lvl4pPr marL="2430064" indent="0" algn="ctr">
              <a:buNone/>
              <a:defRPr sz="2835"/>
            </a:lvl4pPr>
            <a:lvl5pPr marL="3240085" indent="0" algn="ctr">
              <a:buNone/>
              <a:defRPr sz="2835"/>
            </a:lvl5pPr>
            <a:lvl6pPr marL="4050106" indent="0" algn="ctr">
              <a:buNone/>
              <a:defRPr sz="2835"/>
            </a:lvl6pPr>
            <a:lvl7pPr marL="4860127" indent="0" algn="ctr">
              <a:buNone/>
              <a:defRPr sz="2835"/>
            </a:lvl7pPr>
            <a:lvl8pPr marL="5670149" indent="0" algn="ctr">
              <a:buNone/>
              <a:defRPr sz="2835"/>
            </a:lvl8pPr>
            <a:lvl9pPr marL="6480170" indent="0" algn="ctr">
              <a:buNone/>
              <a:defRPr sz="283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81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41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7180114"/>
            <a:ext cx="13972878" cy="11980175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19273626"/>
            <a:ext cx="13972878" cy="6300091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/>
                </a:solidFill>
              </a:defRPr>
            </a:lvl1pPr>
            <a:lvl2pPr marL="810021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2pPr>
            <a:lvl3pPr marL="1620042" indent="0">
              <a:buNone/>
              <a:defRPr sz="3189">
                <a:solidFill>
                  <a:schemeClr val="tx1">
                    <a:tint val="75000"/>
                  </a:schemeClr>
                </a:solidFill>
              </a:defRPr>
            </a:lvl3pPr>
            <a:lvl4pPr marL="2430064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4pPr>
            <a:lvl5pPr marL="324008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5pPr>
            <a:lvl6pPr marL="4050106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6pPr>
            <a:lvl7pPr marL="486012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7pPr>
            <a:lvl8pPr marL="5670149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8pPr>
            <a:lvl9pPr marL="648017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80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7666780"/>
            <a:ext cx="6885186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7666780"/>
            <a:ext cx="6885186" cy="1827360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61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533362"/>
            <a:ext cx="13972878" cy="556675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7060106"/>
            <a:ext cx="6853544" cy="346004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10520155"/>
            <a:ext cx="6853544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7060106"/>
            <a:ext cx="6887296" cy="346004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10520155"/>
            <a:ext cx="6887296" cy="154735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82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21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52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4146734"/>
            <a:ext cx="8201472" cy="20466969"/>
          </a:xfrm>
        </p:spPr>
        <p:txBody>
          <a:bodyPr/>
          <a:lstStyle>
            <a:lvl1pPr>
              <a:defRPr sz="5669"/>
            </a:lvl1pPr>
            <a:lvl2pPr>
              <a:defRPr sz="4961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57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4146734"/>
            <a:ext cx="8201472" cy="20466969"/>
          </a:xfrm>
        </p:spPr>
        <p:txBody>
          <a:bodyPr anchor="t"/>
          <a:lstStyle>
            <a:lvl1pPr marL="0" indent="0">
              <a:buNone/>
              <a:defRPr sz="5669"/>
            </a:lvl1pPr>
            <a:lvl2pPr marL="810021" indent="0">
              <a:buNone/>
              <a:defRPr sz="4961"/>
            </a:lvl2pPr>
            <a:lvl3pPr marL="1620042" indent="0">
              <a:buNone/>
              <a:defRPr sz="4252"/>
            </a:lvl3pPr>
            <a:lvl4pPr marL="2430064" indent="0">
              <a:buNone/>
              <a:defRPr sz="3543"/>
            </a:lvl4pPr>
            <a:lvl5pPr marL="3240085" indent="0">
              <a:buNone/>
              <a:defRPr sz="3543"/>
            </a:lvl5pPr>
            <a:lvl6pPr marL="4050106" indent="0">
              <a:buNone/>
              <a:defRPr sz="3543"/>
            </a:lvl6pPr>
            <a:lvl7pPr marL="4860127" indent="0">
              <a:buNone/>
              <a:defRPr sz="3543"/>
            </a:lvl7pPr>
            <a:lvl8pPr marL="5670149" indent="0">
              <a:buNone/>
              <a:defRPr sz="3543"/>
            </a:lvl8pPr>
            <a:lvl9pPr marL="6480170" indent="0">
              <a:buNone/>
              <a:defRPr sz="354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27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14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1533356"/>
            <a:ext cx="3493219" cy="244070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1533356"/>
            <a:ext cx="10277153" cy="244070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007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1533362"/>
            <a:ext cx="13972878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7666780"/>
            <a:ext cx="13972878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CA823-3DAE-4C9B-8DBC-C8E99A53E49B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26693734"/>
            <a:ext cx="5467648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7D7A0-A5DD-4ECD-92DD-56725CB74B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39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0042" rtl="0" eaLnBrk="1" latinLnBrk="0" hangingPunct="1">
        <a:lnSpc>
          <a:spcPct val="90000"/>
        </a:lnSpc>
        <a:spcBef>
          <a:spcPct val="0"/>
        </a:spcBef>
        <a:buNone/>
        <a:defRPr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011" indent="-405011" algn="l" defTabSz="162004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15032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5053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5074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5096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5117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5138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5159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5181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10021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20042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30064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40085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50106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60127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70149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0" algn="l" defTabSz="1620042" rtl="0" eaLnBrk="1" latinLnBrk="0" hangingPunct="1">
        <a:defRPr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F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4701F219-0C53-2283-C1E5-A8DA5820F7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0313" y="6899564"/>
            <a:ext cx="14875806" cy="21482696"/>
            <a:chOff x="660313" y="6646379"/>
            <a:chExt cx="14875806" cy="21735881"/>
          </a:xfrm>
        </p:grpSpPr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2719DFA0-2A6A-C43A-0874-8911915E8EA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60313" y="6646379"/>
              <a:ext cx="14875806" cy="21735881"/>
              <a:chOff x="660313" y="6547409"/>
              <a:chExt cx="14875806" cy="21834851"/>
            </a:xfrm>
          </p:grpSpPr>
          <p:sp>
            <p:nvSpPr>
              <p:cNvPr id="5" name="Retângulo: Cantos Arredondados 4">
                <a:extLst>
                  <a:ext uri="{FF2B5EF4-FFF2-40B4-BE49-F238E27FC236}">
                    <a16:creationId xmlns:a16="http://schemas.microsoft.com/office/drawing/2014/main" id="{82F5672E-E2B8-0E80-5C11-312F46AECF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64319" y="6547409"/>
                <a:ext cx="14871800" cy="20362078"/>
              </a:xfrm>
              <a:prstGeom prst="roundRect">
                <a:avLst>
                  <a:gd name="adj" fmla="val 4738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0F72AB03-B6AB-93B7-91E0-614F66BF5D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60313" y="27156997"/>
                <a:ext cx="14871800" cy="1225263"/>
              </a:xfrm>
              <a:prstGeom prst="roundRect">
                <a:avLst>
                  <a:gd name="adj" fmla="val 50000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30" name="Imagem 29">
                <a:extLst>
                  <a:ext uri="{FF2B5EF4-FFF2-40B4-BE49-F238E27FC236}">
                    <a16:creationId xmlns:a16="http://schemas.microsoft.com/office/drawing/2014/main" id="{92ACBC9D-2B03-B423-14AE-A93B0102C7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3251" y="27337896"/>
                <a:ext cx="13645924" cy="850394"/>
              </a:xfrm>
              <a:prstGeom prst="rect">
                <a:avLst/>
              </a:prstGeom>
            </p:spPr>
          </p:pic>
        </p:grp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317F329E-3AE0-2152-EE04-368BF7DCEE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flipH="1">
              <a:off x="8098216" y="7364719"/>
              <a:ext cx="2003" cy="18836227"/>
            </a:xfrm>
            <a:prstGeom prst="line">
              <a:avLst/>
            </a:prstGeom>
            <a:ln>
              <a:solidFill>
                <a:srgbClr val="FFC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m 14" descr="Texto&#10;&#10;Descrição gerada automaticamente com confiança média">
            <a:extLst>
              <a:ext uri="{FF2B5EF4-FFF2-40B4-BE49-F238E27FC236}">
                <a16:creationId xmlns:a16="http://schemas.microsoft.com/office/drawing/2014/main" id="{B2D406B7-764A-CF06-BCD1-6FD8607109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41" y="0"/>
            <a:ext cx="16200120" cy="6480048"/>
          </a:xfrm>
          <a:prstGeom prst="rect">
            <a:avLst/>
          </a:prstGeom>
        </p:spPr>
      </p:pic>
      <p:sp>
        <p:nvSpPr>
          <p:cNvPr id="25" name="TÍTULO DO TRABALHO INCLUINDO O NOME DO SUBPROJETO E DA ESCOLA ONDE FOI REALIZADO">
            <a:extLst>
              <a:ext uri="{FF2B5EF4-FFF2-40B4-BE49-F238E27FC236}">
                <a16:creationId xmlns:a16="http://schemas.microsoft.com/office/drawing/2014/main" id="{0AC9EACA-DFF0-C872-B59A-72262EDA2505}"/>
              </a:ext>
            </a:extLst>
          </p:cNvPr>
          <p:cNvSpPr txBox="1"/>
          <p:nvPr/>
        </p:nvSpPr>
        <p:spPr>
          <a:xfrm>
            <a:off x="1124397" y="3636743"/>
            <a:ext cx="14258862" cy="13311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1" tIns="19051" rIns="19051" bIns="19051" anchor="ctr">
            <a:spAutoFit/>
          </a:bodyPr>
          <a:lstStyle>
            <a:lvl1pPr>
              <a:defRPr sz="3000"/>
            </a:lvl1pPr>
          </a:lstStyle>
          <a:p>
            <a:pPr algn="ctr"/>
            <a:r>
              <a:rPr lang="pt-BR" sz="4800" b="1" dirty="0">
                <a:solidFill>
                  <a:srgbClr val="94DEF7"/>
                </a:solidFill>
                <a:latin typeface="Miriam Libre" panose="00000500000000000000" pitchFamily="50" charset="-79"/>
                <a:cs typeface="Miriam Libre" panose="00000500000000000000" pitchFamily="50" charset="-79"/>
              </a:rPr>
              <a:t>Título do Trabalho </a:t>
            </a:r>
          </a:p>
          <a:p>
            <a:pPr algn="ctr"/>
            <a:r>
              <a:rPr lang="pt-BR" sz="3600" b="1" dirty="0">
                <a:solidFill>
                  <a:srgbClr val="94DEF7"/>
                </a:solidFill>
                <a:latin typeface="Miriam Libre" panose="00000500000000000000" pitchFamily="50" charset="-79"/>
                <a:cs typeface="Miriam Libre" panose="00000500000000000000" pitchFamily="50" charset="-79"/>
              </a:rPr>
              <a:t>(Fonte Miriam libre, c. 48 no máx., negrito, centralizado</a:t>
            </a:r>
            <a:r>
              <a:rPr lang="pt-BR" sz="3600" b="1" cap="all" dirty="0">
                <a:solidFill>
                  <a:srgbClr val="94DEF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sz="3600" b="1" cap="all" dirty="0">
              <a:solidFill>
                <a:srgbClr val="94DEF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Alunos em ordem alfabética e coordenador de área…">
            <a:extLst>
              <a:ext uri="{FF2B5EF4-FFF2-40B4-BE49-F238E27FC236}">
                <a16:creationId xmlns:a16="http://schemas.microsoft.com/office/drawing/2014/main" id="{4DCC41FD-5F0A-6A01-F2E0-DB3C64B3CC84}"/>
              </a:ext>
            </a:extLst>
          </p:cNvPr>
          <p:cNvSpPr txBox="1"/>
          <p:nvPr/>
        </p:nvSpPr>
        <p:spPr>
          <a:xfrm>
            <a:off x="660313" y="5379365"/>
            <a:ext cx="14871801" cy="10695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1" tIns="19051" rIns="19051" bIns="19051">
            <a:spAutoFit/>
          </a:bodyPr>
          <a:lstStyle/>
          <a:p>
            <a:pPr algn="ctr">
              <a:spcBef>
                <a:spcPts val="600"/>
              </a:spcBef>
              <a:defRPr sz="2000" b="0"/>
            </a:pP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Nome completo </a:t>
            </a:r>
            <a:r>
              <a:rPr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</a:t>
            </a:r>
            <a:r>
              <a:rPr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</a:t>
            </a:r>
            <a:r>
              <a:rPr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rdem</a:t>
            </a:r>
            <a:r>
              <a:rPr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alfab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</a:t>
            </a:r>
            <a:r>
              <a:rPr sz="2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tica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  <a:r>
              <a:rPr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Nome completo do coautor (se tiver) </a:t>
            </a:r>
            <a:r>
              <a:rPr lang="pt-BR" sz="2400" baseline="30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pt-BR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 </a:t>
            </a:r>
            <a:endParaRPr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600"/>
              </a:spcBef>
              <a:defRPr sz="2000" b="0"/>
            </a:pPr>
            <a:r>
              <a:rPr lang="pt-BR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– Graduanda em ... ; Bolsista de IC (CNPQ)  2- Graduando em ... ; IC Voluntário </a:t>
            </a:r>
            <a:br>
              <a:rPr lang="pt-BR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pt-BR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e-mail: </a:t>
            </a:r>
            <a:endParaRPr lang="pt-BR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Subtítulo 2">
            <a:extLst>
              <a:ext uri="{FF2B5EF4-FFF2-40B4-BE49-F238E27FC236}">
                <a16:creationId xmlns:a16="http://schemas.microsoft.com/office/drawing/2014/main" id="{6DEDA78A-82C6-F297-9C58-C657E0A3F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397" y="7364719"/>
            <a:ext cx="6719974" cy="19190119"/>
          </a:xfrm>
        </p:spPr>
        <p:txBody>
          <a:bodyPr>
            <a:normAutofit/>
          </a:bodyPr>
          <a:lstStyle/>
          <a:p>
            <a:pPr algn="l"/>
            <a:r>
              <a:rPr lang="pt-BR" sz="2800" b="1" dirty="0">
                <a:solidFill>
                  <a:srgbClr val="21018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Clique para inserir seu texto</a:t>
            </a:r>
          </a:p>
          <a:p>
            <a:pPr algn="l"/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Utilize a fonte Segoe UI </a:t>
            </a:r>
            <a:r>
              <a:rPr lang="pt-BR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bold</a:t>
            </a:r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para subtítulos c.28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e c.20 normal para texto</a:t>
            </a:r>
          </a:p>
          <a:p>
            <a:pPr marL="432000" indent="-432000" algn="l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000" spc="-3" dirty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Nesses espaços o autor deve contemplar as informações do resumo aceito para apresentação no evento.</a:t>
            </a:r>
            <a:endParaRPr lang="pt-BR" sz="2000" spc="-3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32000" indent="-432000" algn="l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000" spc="-3" dirty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Os autores podem inserir texto, figuras, gráficos e esquemas para apresentação das informações contidas no resumo enviado.</a:t>
            </a:r>
            <a:endParaRPr lang="pt-BR" sz="2000" spc="-3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7F0531F-D033-7150-D590-BFB2B26115DC}"/>
              </a:ext>
            </a:extLst>
          </p:cNvPr>
          <p:cNvSpPr txBox="1">
            <a:spLocks/>
          </p:cNvSpPr>
          <p:nvPr/>
        </p:nvSpPr>
        <p:spPr>
          <a:xfrm>
            <a:off x="8506049" y="7364719"/>
            <a:ext cx="6633788" cy="19190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62004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None/>
              <a:defRPr sz="42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0021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3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0042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31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0064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85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0106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60127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70149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80170" indent="0" algn="ctr" defTabSz="1620042" rtl="0" eaLnBrk="1" latinLnBrk="0" hangingPunct="1">
              <a:lnSpc>
                <a:spcPct val="90000"/>
              </a:lnSpc>
              <a:spcBef>
                <a:spcPts val="886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800" b="1" dirty="0">
                <a:solidFill>
                  <a:srgbClr val="21018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Clique para inserir seu texto</a:t>
            </a:r>
          </a:p>
          <a:p>
            <a:pPr algn="l"/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Utilize a fonte Segoe UI </a:t>
            </a:r>
            <a:r>
              <a:rPr lang="pt-BR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bold</a:t>
            </a:r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para subtítulos c.26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e c.20 normal para texto</a:t>
            </a:r>
          </a:p>
          <a:p>
            <a:pPr marL="432000" indent="-432000" algn="l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000" spc="-3" dirty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Nesses espaços o autor deve contemplar as informações do resumo aceito para apresentação no evento.</a:t>
            </a:r>
            <a:endParaRPr lang="pt-BR" sz="2000" spc="-3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32000" indent="-432000" algn="l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tarSymbol"/>
              <a:buAutoNum type="arabicParenR"/>
            </a:pPr>
            <a:r>
              <a:rPr lang="pt-BR" sz="2000" spc="-3" dirty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Os autores podem inserir texto, figuras, gráficos e esquemas para apresentação das informações contidas no resumo enviado.</a:t>
            </a:r>
            <a:endParaRPr lang="pt-BR" sz="2000" spc="-3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BEAABE7E-0033-984B-5CE2-A51F2B1AB2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653713" y="2519585"/>
            <a:ext cx="52647" cy="55975"/>
          </a:xfrm>
          <a:prstGeom prst="ellipse">
            <a:avLst/>
          </a:prstGeom>
          <a:solidFill>
            <a:srgbClr val="2B01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130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1779</TotalTime>
  <Words>178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Miriam Libre</vt:lpstr>
      <vt:lpstr>Segoe UI</vt:lpstr>
      <vt:lpstr>StarSymbol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Aletho Alves de Sa Oliveira</dc:creator>
  <cp:lastModifiedBy>Ana Luisa Videira</cp:lastModifiedBy>
  <cp:revision>36</cp:revision>
  <dcterms:created xsi:type="dcterms:W3CDTF">2019-08-09T16:11:48Z</dcterms:created>
  <dcterms:modified xsi:type="dcterms:W3CDTF">2026-10-02T12:33:39Z</dcterms:modified>
</cp:coreProperties>
</file>