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56" r:id="rId2"/>
    <p:sldId id="257" r:id="rId3"/>
    <p:sldId id="258" r:id="rId4"/>
  </p:sldIdLst>
  <p:sldSz cx="6858000" cy="9906000" type="A4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995" autoAdjust="0"/>
    <p:restoredTop sz="94660"/>
  </p:normalViewPr>
  <p:slideViewPr>
    <p:cSldViewPr snapToGrid="0">
      <p:cViewPr varScale="1">
        <p:scale>
          <a:sx n="70" d="100"/>
          <a:sy n="70" d="100"/>
        </p:scale>
        <p:origin x="2598" y="6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slide" Target="slides/slide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1621191"/>
            <a:ext cx="5829300" cy="3448756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57250" y="5202944"/>
            <a:ext cx="5143500" cy="2391656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pt-BR"/>
              <a:t>Clique para editar o estilo do subtítulo Mestre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2EE572-2257-4BEC-8699-3E7D52F52FE6}" type="datetimeFigureOut">
              <a:rPr lang="pt-BR" smtClean="0"/>
              <a:t>19/09/2026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B78F7E-C43C-4828-96EC-F7AF1091C243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55865733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2EE572-2257-4BEC-8699-3E7D52F52FE6}" type="datetimeFigureOut">
              <a:rPr lang="pt-BR" smtClean="0"/>
              <a:t>19/09/2026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B78F7E-C43C-4828-96EC-F7AF1091C243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89909968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916" y="2469624"/>
            <a:ext cx="5915025" cy="4120620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7916" y="6629226"/>
            <a:ext cx="5915025" cy="216693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2EE572-2257-4BEC-8699-3E7D52F52FE6}" type="datetimeFigureOut">
              <a:rPr lang="pt-BR" smtClean="0"/>
              <a:t>19/09/2026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B78F7E-C43C-4828-96EC-F7AF1091C243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71985841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71488" y="2637014"/>
            <a:ext cx="2914650" cy="6285266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71863" y="2637014"/>
            <a:ext cx="2914650" cy="6285266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2EE572-2257-4BEC-8699-3E7D52F52FE6}" type="datetimeFigureOut">
              <a:rPr lang="pt-BR" smtClean="0"/>
              <a:t>19/09/2026</a:t>
            </a:fld>
            <a:endParaRPr lang="pt-B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B78F7E-C43C-4828-96EC-F7AF1091C243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99424783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527405"/>
            <a:ext cx="5915025" cy="1914702"/>
          </a:xfrm>
        </p:spPr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2381" y="2428347"/>
            <a:ext cx="2901255" cy="11900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2381" y="3618442"/>
            <a:ext cx="2901255" cy="5322183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71863" y="2428347"/>
            <a:ext cx="2915543" cy="11900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71863" y="3618442"/>
            <a:ext cx="2915543" cy="5322183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2EE572-2257-4BEC-8699-3E7D52F52FE6}" type="datetimeFigureOut">
              <a:rPr lang="pt-BR" smtClean="0"/>
              <a:t>19/09/2026</a:t>
            </a:fld>
            <a:endParaRPr lang="pt-B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B78F7E-C43C-4828-96EC-F7AF1091C243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48674308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2EE572-2257-4BEC-8699-3E7D52F52FE6}" type="datetimeFigureOut">
              <a:rPr lang="pt-BR" smtClean="0"/>
              <a:t>19/09/2026</a:t>
            </a:fld>
            <a:endParaRPr lang="pt-B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B78F7E-C43C-4828-96EC-F7AF1091C243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633871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2EE572-2257-4BEC-8699-3E7D52F52FE6}" type="datetimeFigureOut">
              <a:rPr lang="pt-BR" smtClean="0"/>
              <a:t>19/09/2026</a:t>
            </a:fld>
            <a:endParaRPr lang="pt-B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B78F7E-C43C-4828-96EC-F7AF1091C243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0400982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15543" y="1426283"/>
            <a:ext cx="3471863" cy="7039681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4" cy="550562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2EE572-2257-4BEC-8699-3E7D52F52FE6}" type="datetimeFigureOut">
              <a:rPr lang="pt-BR" smtClean="0"/>
              <a:t>19/09/2026</a:t>
            </a:fld>
            <a:endParaRPr lang="pt-B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B78F7E-C43C-4828-96EC-F7AF1091C243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50237204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915543" y="1426283"/>
            <a:ext cx="3471863" cy="7039681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pt-BR"/>
              <a:t>Clique no ícone para adicionar uma imagem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4" cy="550562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2EE572-2257-4BEC-8699-3E7D52F52FE6}" type="datetimeFigureOut">
              <a:rPr lang="pt-BR" smtClean="0"/>
              <a:t>19/09/2026</a:t>
            </a:fld>
            <a:endParaRPr lang="pt-B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B78F7E-C43C-4828-96EC-F7AF1091C243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99798777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2EE572-2257-4BEC-8699-3E7D52F52FE6}" type="datetimeFigureOut">
              <a:rPr lang="pt-BR" smtClean="0"/>
              <a:t>19/09/2026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B78F7E-C43C-4828-96EC-F7AF1091C243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80911582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exto e Títul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07757" y="527403"/>
            <a:ext cx="1478756" cy="8394877"/>
          </a:xfrm>
        </p:spPr>
        <p:txBody>
          <a:bodyPr vert="eaVert"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71488" y="527403"/>
            <a:ext cx="4350544" cy="8394877"/>
          </a:xfrm>
        </p:spPr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2EE572-2257-4BEC-8699-3E7D52F52FE6}" type="datetimeFigureOut">
              <a:rPr lang="pt-BR" smtClean="0"/>
              <a:t>19/09/2026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B78F7E-C43C-4828-96EC-F7AF1091C243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87300133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 l="-1000" r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71488" y="527405"/>
            <a:ext cx="5915025" cy="191470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1488" y="2637014"/>
            <a:ext cx="5915025" cy="628526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71488" y="9181397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42EE572-2257-4BEC-8699-3E7D52F52FE6}" type="datetimeFigureOut">
              <a:rPr lang="pt-BR" smtClean="0"/>
              <a:t>19/09/2026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271713" y="9181397"/>
            <a:ext cx="2314575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43463" y="9181397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CB78F7E-C43C-4828-96EC-F7AF1091C243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72518798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1000" r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aixaDeTexto 4">
            <a:extLst>
              <a:ext uri="{FF2B5EF4-FFF2-40B4-BE49-F238E27FC236}">
                <a16:creationId xmlns:a16="http://schemas.microsoft.com/office/drawing/2014/main" id="{78505301-5B92-C6BB-0D2E-D74BA891BA65}"/>
              </a:ext>
            </a:extLst>
          </p:cNvPr>
          <p:cNvSpPr txBox="1"/>
          <p:nvPr/>
        </p:nvSpPr>
        <p:spPr>
          <a:xfrm>
            <a:off x="0" y="3685468"/>
            <a:ext cx="685800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b="1" dirty="0">
                <a:solidFill>
                  <a:schemeClr val="bg1"/>
                </a:solidFill>
                <a:latin typeface="Montserrat" pitchFamily="2" charset="0"/>
                <a:cs typeface="Segoe UI" panose="020B0502040204020203" pitchFamily="34" charset="0"/>
              </a:rPr>
              <a:t>TÍTULO DO PROJETO</a:t>
            </a:r>
          </a:p>
        </p:txBody>
      </p:sp>
      <p:sp>
        <p:nvSpPr>
          <p:cNvPr id="11" name="CaixaDeTexto 10">
            <a:extLst>
              <a:ext uri="{FF2B5EF4-FFF2-40B4-BE49-F238E27FC236}">
                <a16:creationId xmlns:a16="http://schemas.microsoft.com/office/drawing/2014/main" id="{AC3489C4-F68A-6E34-8FBC-9FD387F4B869}"/>
              </a:ext>
            </a:extLst>
          </p:cNvPr>
          <p:cNvSpPr txBox="1"/>
          <p:nvPr/>
        </p:nvSpPr>
        <p:spPr>
          <a:xfrm>
            <a:off x="0" y="5151303"/>
            <a:ext cx="6858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b="1" dirty="0">
                <a:solidFill>
                  <a:schemeClr val="bg1"/>
                </a:solidFill>
                <a:latin typeface="Montserrat" pitchFamily="2" charset="0"/>
                <a:cs typeface="Segoe UI" panose="020B0502040204020203" pitchFamily="34" charset="0"/>
              </a:rPr>
              <a:t>MUNICÍPIO</a:t>
            </a:r>
          </a:p>
        </p:txBody>
      </p:sp>
      <p:sp>
        <p:nvSpPr>
          <p:cNvPr id="15" name="CaixaDeTexto 14">
            <a:extLst>
              <a:ext uri="{FF2B5EF4-FFF2-40B4-BE49-F238E27FC236}">
                <a16:creationId xmlns:a16="http://schemas.microsoft.com/office/drawing/2014/main" id="{1C9A704F-FDBC-34E4-75F4-8B1ED802EE4E}"/>
              </a:ext>
            </a:extLst>
          </p:cNvPr>
          <p:cNvSpPr txBox="1"/>
          <p:nvPr/>
        </p:nvSpPr>
        <p:spPr>
          <a:xfrm>
            <a:off x="0" y="6093741"/>
            <a:ext cx="68580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1400" dirty="0">
                <a:solidFill>
                  <a:schemeClr val="bg1"/>
                </a:solidFill>
                <a:latin typeface="Montserrat" pitchFamily="2" charset="0"/>
                <a:cs typeface="Segoe UI" panose="020B0502040204020203" pitchFamily="34" charset="0"/>
              </a:rPr>
              <a:t>Apresentado por: </a:t>
            </a:r>
            <a:r>
              <a:rPr lang="pt-BR" sz="1400" b="1" dirty="0">
                <a:solidFill>
                  <a:schemeClr val="bg1"/>
                </a:solidFill>
                <a:latin typeface="Montserrat" pitchFamily="2" charset="0"/>
                <a:cs typeface="Segoe UI" panose="020B0502040204020203" pitchFamily="34" charset="0"/>
              </a:rPr>
              <a:t>insira aqui o nome do(a) apresentador(a)</a:t>
            </a:r>
          </a:p>
        </p:txBody>
      </p:sp>
      <p:sp>
        <p:nvSpPr>
          <p:cNvPr id="2" name="CaixaDeTexto 1">
            <a:extLst>
              <a:ext uri="{FF2B5EF4-FFF2-40B4-BE49-F238E27FC236}">
                <a16:creationId xmlns:a16="http://schemas.microsoft.com/office/drawing/2014/main" id="{F9CC6B73-5C6D-CFCE-967C-4192959215F3}"/>
              </a:ext>
            </a:extLst>
          </p:cNvPr>
          <p:cNvSpPr txBox="1"/>
          <p:nvPr/>
        </p:nvSpPr>
        <p:spPr>
          <a:xfrm>
            <a:off x="0" y="4455265"/>
            <a:ext cx="6858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b="1" dirty="0">
                <a:solidFill>
                  <a:schemeClr val="bg1"/>
                </a:solidFill>
                <a:latin typeface="Montserrat" pitchFamily="2" charset="0"/>
                <a:cs typeface="Segoe UI" panose="020B0502040204020203" pitchFamily="34" charset="0"/>
              </a:rPr>
              <a:t>NOME DA ORGANIZAÇÃO</a:t>
            </a:r>
          </a:p>
        </p:txBody>
      </p:sp>
    </p:spTree>
    <p:extLst>
      <p:ext uri="{BB962C8B-B14F-4D97-AF65-F5344CB8AC3E}">
        <p14:creationId xmlns:p14="http://schemas.microsoft.com/office/powerpoint/2010/main" val="304994196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FD8A1E4-7D96-FF02-4AE7-39BC92EA461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aixaDeTexto 4">
            <a:extLst>
              <a:ext uri="{FF2B5EF4-FFF2-40B4-BE49-F238E27FC236}">
                <a16:creationId xmlns:a16="http://schemas.microsoft.com/office/drawing/2014/main" id="{56F64450-342F-5A97-E372-5703130A5C98}"/>
              </a:ext>
            </a:extLst>
          </p:cNvPr>
          <p:cNvSpPr txBox="1"/>
          <p:nvPr/>
        </p:nvSpPr>
        <p:spPr>
          <a:xfrm>
            <a:off x="245656" y="225191"/>
            <a:ext cx="6359857" cy="89255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1400" dirty="0">
                <a:latin typeface="Montserrat" pitchFamily="2" charset="0"/>
                <a:cs typeface="Segoe UI" panose="020B0502040204020203" pitchFamily="34" charset="0"/>
              </a:rPr>
              <a:t>Insira aqui texto do resumo</a:t>
            </a:r>
          </a:p>
          <a:p>
            <a:pPr algn="ctr"/>
            <a:endParaRPr lang="pt-BR" sz="1400" dirty="0">
              <a:latin typeface="Montserrat" pitchFamily="2" charset="0"/>
              <a:cs typeface="Segoe UI" panose="020B0502040204020203" pitchFamily="34" charset="0"/>
            </a:endParaRPr>
          </a:p>
          <a:p>
            <a:pPr algn="ctr"/>
            <a:endParaRPr lang="pt-BR" sz="1400" dirty="0">
              <a:latin typeface="Montserrat" pitchFamily="2" charset="0"/>
              <a:cs typeface="Segoe UI" panose="020B0502040204020203" pitchFamily="34" charset="0"/>
            </a:endParaRPr>
          </a:p>
          <a:p>
            <a:pPr algn="ctr"/>
            <a:endParaRPr lang="pt-BR" sz="1400" dirty="0">
              <a:latin typeface="Montserrat" pitchFamily="2" charset="0"/>
              <a:cs typeface="Segoe UI" panose="020B0502040204020203" pitchFamily="34" charset="0"/>
            </a:endParaRPr>
          </a:p>
          <a:p>
            <a:pPr algn="ctr"/>
            <a:endParaRPr lang="pt-BR" sz="1400" dirty="0">
              <a:latin typeface="Montserrat" pitchFamily="2" charset="0"/>
              <a:cs typeface="Segoe UI" panose="020B0502040204020203" pitchFamily="34" charset="0"/>
            </a:endParaRPr>
          </a:p>
          <a:p>
            <a:pPr algn="ctr"/>
            <a:endParaRPr lang="pt-BR" sz="1400" b="1" dirty="0">
              <a:latin typeface="Montserrat" pitchFamily="2" charset="0"/>
              <a:cs typeface="Segoe UI" panose="020B0502040204020203" pitchFamily="34" charset="0"/>
            </a:endParaRPr>
          </a:p>
          <a:p>
            <a:pPr algn="ctr"/>
            <a:endParaRPr lang="pt-BR" sz="1400" b="1" dirty="0">
              <a:latin typeface="Montserrat" pitchFamily="2" charset="0"/>
              <a:cs typeface="Segoe UI" panose="020B0502040204020203" pitchFamily="34" charset="0"/>
            </a:endParaRPr>
          </a:p>
          <a:p>
            <a:pPr algn="ctr"/>
            <a:endParaRPr lang="pt-BR" sz="1400" b="1" dirty="0">
              <a:latin typeface="Montserrat" pitchFamily="2" charset="0"/>
              <a:cs typeface="Segoe UI" panose="020B0502040204020203" pitchFamily="34" charset="0"/>
            </a:endParaRPr>
          </a:p>
          <a:p>
            <a:pPr algn="ctr"/>
            <a:endParaRPr lang="pt-BR" sz="1400" b="1" dirty="0">
              <a:latin typeface="Montserrat" pitchFamily="2" charset="0"/>
              <a:cs typeface="Segoe UI" panose="020B0502040204020203" pitchFamily="34" charset="0"/>
            </a:endParaRPr>
          </a:p>
          <a:p>
            <a:pPr algn="ctr"/>
            <a:endParaRPr lang="pt-BR" sz="1400" b="1" dirty="0">
              <a:latin typeface="Montserrat" pitchFamily="2" charset="0"/>
              <a:cs typeface="Segoe UI" panose="020B0502040204020203" pitchFamily="34" charset="0"/>
            </a:endParaRPr>
          </a:p>
          <a:p>
            <a:pPr algn="ctr"/>
            <a:endParaRPr lang="pt-BR" sz="1400" b="1" dirty="0">
              <a:latin typeface="Montserrat" pitchFamily="2" charset="0"/>
              <a:cs typeface="Segoe UI" panose="020B0502040204020203" pitchFamily="34" charset="0"/>
            </a:endParaRPr>
          </a:p>
          <a:p>
            <a:pPr algn="ctr"/>
            <a:endParaRPr lang="pt-BR" sz="1400" b="1" dirty="0">
              <a:latin typeface="Montserrat" pitchFamily="2" charset="0"/>
              <a:cs typeface="Segoe UI" panose="020B0502040204020203" pitchFamily="34" charset="0"/>
            </a:endParaRPr>
          </a:p>
          <a:p>
            <a:pPr algn="ctr"/>
            <a:endParaRPr lang="pt-BR" sz="1400" b="1" dirty="0">
              <a:latin typeface="Montserrat" pitchFamily="2" charset="0"/>
              <a:cs typeface="Segoe UI" panose="020B0502040204020203" pitchFamily="34" charset="0"/>
            </a:endParaRPr>
          </a:p>
          <a:p>
            <a:pPr algn="ctr"/>
            <a:endParaRPr lang="pt-BR" sz="1400" b="1" dirty="0">
              <a:latin typeface="Montserrat" pitchFamily="2" charset="0"/>
              <a:cs typeface="Segoe UI" panose="020B0502040204020203" pitchFamily="34" charset="0"/>
            </a:endParaRPr>
          </a:p>
          <a:p>
            <a:pPr algn="ctr"/>
            <a:endParaRPr lang="pt-BR" sz="1400" b="1" dirty="0">
              <a:latin typeface="Montserrat" pitchFamily="2" charset="0"/>
              <a:cs typeface="Segoe UI" panose="020B0502040204020203" pitchFamily="34" charset="0"/>
            </a:endParaRPr>
          </a:p>
          <a:p>
            <a:pPr algn="ctr"/>
            <a:endParaRPr lang="pt-BR" sz="1400" b="1" dirty="0">
              <a:latin typeface="Montserrat" pitchFamily="2" charset="0"/>
              <a:cs typeface="Segoe UI" panose="020B0502040204020203" pitchFamily="34" charset="0"/>
            </a:endParaRPr>
          </a:p>
          <a:p>
            <a:pPr algn="ctr"/>
            <a:endParaRPr lang="pt-BR" sz="1400" b="1" dirty="0">
              <a:latin typeface="Montserrat" pitchFamily="2" charset="0"/>
              <a:cs typeface="Segoe UI" panose="020B0502040204020203" pitchFamily="34" charset="0"/>
            </a:endParaRPr>
          </a:p>
          <a:p>
            <a:pPr algn="ctr"/>
            <a:endParaRPr lang="pt-BR" sz="1400" b="1" dirty="0">
              <a:latin typeface="Montserrat" pitchFamily="2" charset="0"/>
              <a:cs typeface="Segoe UI" panose="020B0502040204020203" pitchFamily="34" charset="0"/>
            </a:endParaRPr>
          </a:p>
          <a:p>
            <a:pPr algn="ctr"/>
            <a:endParaRPr lang="pt-BR" sz="1400" b="1" dirty="0">
              <a:latin typeface="Montserrat" pitchFamily="2" charset="0"/>
              <a:cs typeface="Segoe UI" panose="020B0502040204020203" pitchFamily="34" charset="0"/>
            </a:endParaRPr>
          </a:p>
          <a:p>
            <a:pPr algn="ctr"/>
            <a:endParaRPr lang="pt-BR" sz="1400" b="1" dirty="0">
              <a:latin typeface="Montserrat" pitchFamily="2" charset="0"/>
              <a:cs typeface="Segoe UI" panose="020B0502040204020203" pitchFamily="34" charset="0"/>
            </a:endParaRPr>
          </a:p>
          <a:p>
            <a:pPr algn="ctr"/>
            <a:endParaRPr lang="pt-BR" sz="1400" b="1" dirty="0">
              <a:latin typeface="Montserrat" pitchFamily="2" charset="0"/>
              <a:cs typeface="Segoe UI" panose="020B0502040204020203" pitchFamily="34" charset="0"/>
            </a:endParaRPr>
          </a:p>
          <a:p>
            <a:pPr algn="ctr"/>
            <a:endParaRPr lang="pt-BR" sz="1400" b="1" dirty="0">
              <a:latin typeface="Montserrat" pitchFamily="2" charset="0"/>
              <a:cs typeface="Segoe UI" panose="020B0502040204020203" pitchFamily="34" charset="0"/>
            </a:endParaRPr>
          </a:p>
          <a:p>
            <a:pPr algn="ctr"/>
            <a:endParaRPr lang="pt-BR" sz="1400" b="1" dirty="0">
              <a:latin typeface="Montserrat" pitchFamily="2" charset="0"/>
              <a:cs typeface="Segoe UI" panose="020B0502040204020203" pitchFamily="34" charset="0"/>
            </a:endParaRPr>
          </a:p>
          <a:p>
            <a:pPr algn="ctr"/>
            <a:endParaRPr lang="pt-BR" sz="1400" b="1" dirty="0">
              <a:latin typeface="Montserrat" pitchFamily="2" charset="0"/>
              <a:cs typeface="Segoe UI" panose="020B0502040204020203" pitchFamily="34" charset="0"/>
            </a:endParaRPr>
          </a:p>
          <a:p>
            <a:pPr algn="ctr"/>
            <a:endParaRPr lang="pt-BR" sz="1400" b="1" dirty="0">
              <a:latin typeface="Montserrat" pitchFamily="2" charset="0"/>
              <a:cs typeface="Segoe UI" panose="020B0502040204020203" pitchFamily="34" charset="0"/>
            </a:endParaRPr>
          </a:p>
          <a:p>
            <a:pPr algn="ctr"/>
            <a:endParaRPr lang="pt-BR" sz="1400" b="1" dirty="0">
              <a:latin typeface="Montserrat" pitchFamily="2" charset="0"/>
              <a:cs typeface="Segoe UI" panose="020B0502040204020203" pitchFamily="34" charset="0"/>
            </a:endParaRPr>
          </a:p>
          <a:p>
            <a:pPr algn="ctr"/>
            <a:endParaRPr lang="pt-BR" sz="1400" b="1" dirty="0">
              <a:latin typeface="Montserrat" pitchFamily="2" charset="0"/>
              <a:cs typeface="Segoe UI" panose="020B0502040204020203" pitchFamily="34" charset="0"/>
            </a:endParaRPr>
          </a:p>
          <a:p>
            <a:pPr algn="ctr"/>
            <a:endParaRPr lang="pt-BR" sz="1400" b="1" dirty="0">
              <a:latin typeface="Montserrat" pitchFamily="2" charset="0"/>
              <a:cs typeface="Segoe UI" panose="020B0502040204020203" pitchFamily="34" charset="0"/>
            </a:endParaRPr>
          </a:p>
          <a:p>
            <a:pPr algn="ctr"/>
            <a:endParaRPr lang="pt-BR" sz="1400" b="1" dirty="0">
              <a:latin typeface="Montserrat" pitchFamily="2" charset="0"/>
              <a:cs typeface="Segoe UI" panose="020B0502040204020203" pitchFamily="34" charset="0"/>
            </a:endParaRPr>
          </a:p>
          <a:p>
            <a:pPr algn="ctr"/>
            <a:endParaRPr lang="pt-BR" sz="1400" b="1" dirty="0">
              <a:latin typeface="Montserrat" pitchFamily="2" charset="0"/>
              <a:cs typeface="Segoe UI" panose="020B0502040204020203" pitchFamily="34" charset="0"/>
            </a:endParaRPr>
          </a:p>
          <a:p>
            <a:pPr algn="ctr"/>
            <a:endParaRPr lang="pt-BR" sz="1400" b="1" dirty="0">
              <a:latin typeface="Montserrat" pitchFamily="2" charset="0"/>
              <a:cs typeface="Segoe UI" panose="020B0502040204020203" pitchFamily="34" charset="0"/>
            </a:endParaRPr>
          </a:p>
          <a:p>
            <a:pPr algn="ctr"/>
            <a:endParaRPr lang="pt-BR" sz="1400" b="1" dirty="0">
              <a:latin typeface="Montserrat" pitchFamily="2" charset="0"/>
              <a:cs typeface="Segoe UI" panose="020B0502040204020203" pitchFamily="34" charset="0"/>
            </a:endParaRPr>
          </a:p>
          <a:p>
            <a:pPr algn="ctr"/>
            <a:endParaRPr lang="pt-BR" sz="1400" b="1" dirty="0">
              <a:latin typeface="Montserrat" pitchFamily="2" charset="0"/>
              <a:cs typeface="Segoe UI" panose="020B0502040204020203" pitchFamily="34" charset="0"/>
            </a:endParaRPr>
          </a:p>
          <a:p>
            <a:pPr algn="ctr"/>
            <a:endParaRPr lang="pt-BR" sz="1400" b="1" dirty="0">
              <a:latin typeface="Montserrat" pitchFamily="2" charset="0"/>
              <a:cs typeface="Segoe UI" panose="020B0502040204020203" pitchFamily="34" charset="0"/>
            </a:endParaRPr>
          </a:p>
          <a:p>
            <a:pPr algn="ctr"/>
            <a:endParaRPr lang="pt-BR" sz="1400" b="1" dirty="0">
              <a:latin typeface="Montserrat" pitchFamily="2" charset="0"/>
              <a:cs typeface="Segoe UI" panose="020B0502040204020203" pitchFamily="34" charset="0"/>
            </a:endParaRPr>
          </a:p>
          <a:p>
            <a:pPr algn="ctr"/>
            <a:endParaRPr lang="pt-BR" sz="1400" b="1" dirty="0">
              <a:latin typeface="Montserrat" pitchFamily="2" charset="0"/>
              <a:cs typeface="Segoe UI" panose="020B0502040204020203" pitchFamily="34" charset="0"/>
            </a:endParaRPr>
          </a:p>
          <a:p>
            <a:pPr algn="ctr"/>
            <a:endParaRPr lang="pt-BR" sz="1400" b="1" dirty="0">
              <a:latin typeface="Montserrat" pitchFamily="2" charset="0"/>
              <a:cs typeface="Segoe UI" panose="020B0502040204020203" pitchFamily="34" charset="0"/>
            </a:endParaRPr>
          </a:p>
          <a:p>
            <a:pPr algn="ctr"/>
            <a:endParaRPr lang="pt-BR" sz="1400" b="1" dirty="0">
              <a:latin typeface="Montserrat" pitchFamily="2" charset="0"/>
              <a:cs typeface="Segoe UI" panose="020B0502040204020203" pitchFamily="34" charset="0"/>
            </a:endParaRPr>
          </a:p>
          <a:p>
            <a:pPr algn="ctr"/>
            <a:endParaRPr lang="pt-BR" sz="1400" b="1" dirty="0">
              <a:latin typeface="Montserrat" pitchFamily="2" charset="0"/>
              <a:cs typeface="Segoe UI" panose="020B0502040204020203" pitchFamily="34" charset="0"/>
            </a:endParaRPr>
          </a:p>
          <a:p>
            <a:pPr algn="ctr"/>
            <a:endParaRPr lang="pt-BR" sz="1400" b="1" dirty="0">
              <a:latin typeface="Montserrat" pitchFamily="2" charset="0"/>
              <a:cs typeface="Segoe UI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8089278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74C2586-BBD8-D8FE-B963-4A704AC1AEF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aixaDeTexto 2">
            <a:extLst>
              <a:ext uri="{FF2B5EF4-FFF2-40B4-BE49-F238E27FC236}">
                <a16:creationId xmlns:a16="http://schemas.microsoft.com/office/drawing/2014/main" id="{6C640DCC-04C8-E2C6-EC86-E422644473D0}"/>
              </a:ext>
            </a:extLst>
          </p:cNvPr>
          <p:cNvSpPr txBox="1"/>
          <p:nvPr/>
        </p:nvSpPr>
        <p:spPr>
          <a:xfrm>
            <a:off x="-1" y="478237"/>
            <a:ext cx="685800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b="1" dirty="0">
                <a:latin typeface="Montserrat" pitchFamily="2" charset="0"/>
                <a:cs typeface="Segoe UI" panose="020B0502040204020203" pitchFamily="34" charset="0"/>
              </a:rPr>
              <a:t>ANEXOS</a:t>
            </a:r>
          </a:p>
        </p:txBody>
      </p:sp>
      <p:sp>
        <p:nvSpPr>
          <p:cNvPr id="5" name="CaixaDeTexto 4">
            <a:extLst>
              <a:ext uri="{FF2B5EF4-FFF2-40B4-BE49-F238E27FC236}">
                <a16:creationId xmlns:a16="http://schemas.microsoft.com/office/drawing/2014/main" id="{20C39013-F121-B8F5-DE12-C45148D6E210}"/>
              </a:ext>
            </a:extLst>
          </p:cNvPr>
          <p:cNvSpPr txBox="1"/>
          <p:nvPr/>
        </p:nvSpPr>
        <p:spPr>
          <a:xfrm>
            <a:off x="259306" y="1194185"/>
            <a:ext cx="6359857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1400" dirty="0">
                <a:latin typeface="Montserrat" pitchFamily="2" charset="0"/>
                <a:cs typeface="Segoe UI" panose="020B0502040204020203" pitchFamily="34" charset="0"/>
              </a:rPr>
              <a:t>Espaço reservado para inserção de </a:t>
            </a:r>
          </a:p>
          <a:p>
            <a:pPr algn="ctr"/>
            <a:r>
              <a:rPr lang="pt-BR" sz="1400" dirty="0">
                <a:latin typeface="Montserrat" pitchFamily="2" charset="0"/>
                <a:cs typeface="Segoe UI" panose="020B0502040204020203" pitchFamily="34" charset="0"/>
              </a:rPr>
              <a:t>até </a:t>
            </a:r>
            <a:r>
              <a:rPr lang="pt-BR" sz="1400" b="1" dirty="0">
                <a:latin typeface="Montserrat" pitchFamily="2" charset="0"/>
                <a:cs typeface="Segoe UI" panose="020B0502040204020203" pitchFamily="34" charset="0"/>
              </a:rPr>
              <a:t>04 imagens </a:t>
            </a:r>
            <a:r>
              <a:rPr lang="pt-BR" sz="1400" dirty="0">
                <a:latin typeface="Montserrat" pitchFamily="2" charset="0"/>
                <a:cs typeface="Segoe UI" panose="020B0502040204020203" pitchFamily="34" charset="0"/>
              </a:rPr>
              <a:t>e/ou </a:t>
            </a:r>
            <a:r>
              <a:rPr lang="pt-BR" sz="1400" b="1" dirty="0">
                <a:latin typeface="Montserrat" pitchFamily="2" charset="0"/>
                <a:cs typeface="Segoe UI" panose="020B0502040204020203" pitchFamily="34" charset="0"/>
              </a:rPr>
              <a:t>gráficos e ilustrações </a:t>
            </a:r>
          </a:p>
          <a:p>
            <a:pPr algn="ctr"/>
            <a:r>
              <a:rPr lang="pt-BR" sz="1400" dirty="0">
                <a:latin typeface="Montserrat" pitchFamily="2" charset="0"/>
                <a:cs typeface="Segoe UI" panose="020B0502040204020203" pitchFamily="34" charset="0"/>
              </a:rPr>
              <a:t>com suas respectivas legendas</a:t>
            </a:r>
          </a:p>
        </p:txBody>
      </p:sp>
    </p:spTree>
    <p:extLst>
      <p:ext uri="{BB962C8B-B14F-4D97-AF65-F5344CB8AC3E}">
        <p14:creationId xmlns:p14="http://schemas.microsoft.com/office/powerpoint/2010/main" val="2076967026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o Office">
  <a:themeElements>
    <a:clrScheme name="Tema do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Tema do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ema do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2013 - 2022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2013 - 2022 Theme</Template>
  <TotalTime>60</TotalTime>
  <Words>46</Words>
  <Application>Microsoft Office PowerPoint</Application>
  <PresentationFormat>Papel A4 (210 x 297 mm)</PresentationFormat>
  <Paragraphs>46</Paragraphs>
  <Slides>3</Slides>
  <Notes>0</Notes>
  <HiddenSlides>0</HiddenSlides>
  <MMClips>0</MMClips>
  <ScaleCrop>false</ScaleCrop>
  <HeadingPairs>
    <vt:vector size="6" baseType="variant">
      <vt:variant>
        <vt:lpstr>Fontes usadas</vt:lpstr>
      </vt:variant>
      <vt:variant>
        <vt:i4>4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3</vt:i4>
      </vt:variant>
    </vt:vector>
  </HeadingPairs>
  <TitlesOfParts>
    <vt:vector size="8" baseType="lpstr">
      <vt:lpstr>Arial</vt:lpstr>
      <vt:lpstr>Calibri</vt:lpstr>
      <vt:lpstr>Calibri Light</vt:lpstr>
      <vt:lpstr>Montserrat</vt:lpstr>
      <vt:lpstr>Tema do Office</vt:lpstr>
      <vt:lpstr>Apresentação do PowerPoint</vt:lpstr>
      <vt:lpstr>Apresentação do PowerPoint</vt:lpstr>
      <vt:lpstr>Apresentação do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Edson Ayres Jr - E-poster</dc:creator>
  <cp:lastModifiedBy>Edson Ayres Jr - E-poster</cp:lastModifiedBy>
  <cp:revision>10</cp:revision>
  <dcterms:created xsi:type="dcterms:W3CDTF">2026-09-01T00:11:42Z</dcterms:created>
  <dcterms:modified xsi:type="dcterms:W3CDTF">2026-09-19T12:06:49Z</dcterms:modified>
</cp:coreProperties>
</file>