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130" d="100"/>
          <a:sy n="130" d="100"/>
        </p:scale>
        <p:origin x="204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EE572-2257-4BEC-8699-3E7D52F52FE6}" type="datetimeFigureOut">
              <a:rPr lang="pt-BR" smtClean="0"/>
              <a:t>31/08/2026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78F7E-C43C-4828-96EC-F7AF1091C24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586573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EE572-2257-4BEC-8699-3E7D52F52FE6}" type="datetimeFigureOut">
              <a:rPr lang="pt-BR" smtClean="0"/>
              <a:t>31/08/2026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78F7E-C43C-4828-96EC-F7AF1091C24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91158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EE572-2257-4BEC-8699-3E7D52F52FE6}" type="datetimeFigureOut">
              <a:rPr lang="pt-BR" smtClean="0"/>
              <a:t>31/08/2026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78F7E-C43C-4828-96EC-F7AF1091C24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30013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EE572-2257-4BEC-8699-3E7D52F52FE6}" type="datetimeFigureOut">
              <a:rPr lang="pt-BR" smtClean="0"/>
              <a:t>31/08/2026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78F7E-C43C-4828-96EC-F7AF1091C24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90996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EE572-2257-4BEC-8699-3E7D52F52FE6}" type="datetimeFigureOut">
              <a:rPr lang="pt-BR" smtClean="0"/>
              <a:t>31/08/2026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78F7E-C43C-4828-96EC-F7AF1091C24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9858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EE572-2257-4BEC-8699-3E7D52F52FE6}" type="datetimeFigureOut">
              <a:rPr lang="pt-BR" smtClean="0"/>
              <a:t>31/08/2026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78F7E-C43C-4828-96EC-F7AF1091C24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942478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EE572-2257-4BEC-8699-3E7D52F52FE6}" type="datetimeFigureOut">
              <a:rPr lang="pt-BR" smtClean="0"/>
              <a:t>31/08/2026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78F7E-C43C-4828-96EC-F7AF1091C24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867430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EE572-2257-4BEC-8699-3E7D52F52FE6}" type="datetimeFigureOut">
              <a:rPr lang="pt-BR" smtClean="0"/>
              <a:t>31/08/2026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78F7E-C43C-4828-96EC-F7AF1091C24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38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EE572-2257-4BEC-8699-3E7D52F52FE6}" type="datetimeFigureOut">
              <a:rPr lang="pt-BR" smtClean="0"/>
              <a:t>31/08/2026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78F7E-C43C-4828-96EC-F7AF1091C24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40098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EE572-2257-4BEC-8699-3E7D52F52FE6}" type="datetimeFigureOut">
              <a:rPr lang="pt-BR" smtClean="0"/>
              <a:t>31/08/2026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78F7E-C43C-4828-96EC-F7AF1091C24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2372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EE572-2257-4BEC-8699-3E7D52F52FE6}" type="datetimeFigureOut">
              <a:rPr lang="pt-BR" smtClean="0"/>
              <a:t>31/08/2026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78F7E-C43C-4828-96EC-F7AF1091C24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7987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2EE572-2257-4BEC-8699-3E7D52F52FE6}" type="datetimeFigureOut">
              <a:rPr lang="pt-BR" smtClean="0"/>
              <a:t>31/08/2026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B78F7E-C43C-4828-96EC-F7AF1091C24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5187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78505301-5B92-C6BB-0D2E-D74BA891BA65}"/>
              </a:ext>
            </a:extLst>
          </p:cNvPr>
          <p:cNvSpPr txBox="1"/>
          <p:nvPr/>
        </p:nvSpPr>
        <p:spPr>
          <a:xfrm>
            <a:off x="0" y="1419931"/>
            <a:ext cx="6858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  <a:latin typeface="Montserrat" pitchFamily="2" charset="0"/>
                <a:cs typeface="Segoe UI" panose="020B0502040204020203" pitchFamily="34" charset="0"/>
              </a:rPr>
              <a:t>INSIRA AQUI O TÍTULO DO SEU TRABALHO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E0854142-90F5-A7EB-9089-A86E9BB117E6}"/>
              </a:ext>
            </a:extLst>
          </p:cNvPr>
          <p:cNvSpPr txBox="1"/>
          <p:nvPr/>
        </p:nvSpPr>
        <p:spPr>
          <a:xfrm>
            <a:off x="0" y="1999948"/>
            <a:ext cx="6858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solidFill>
                  <a:schemeClr val="bg1"/>
                </a:solidFill>
                <a:latin typeface="Montserrat" pitchFamily="2" charset="0"/>
                <a:cs typeface="Segoe UI" panose="020B0502040204020203" pitchFamily="34" charset="0"/>
              </a:rPr>
              <a:t>Insira aqui a área do seu trabalho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AC3489C4-F68A-6E34-8FBC-9FD387F4B869}"/>
              </a:ext>
            </a:extLst>
          </p:cNvPr>
          <p:cNvSpPr txBox="1"/>
          <p:nvPr/>
        </p:nvSpPr>
        <p:spPr>
          <a:xfrm>
            <a:off x="0" y="4141353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  <a:latin typeface="Montserrat" pitchFamily="2" charset="0"/>
                <a:cs typeface="Segoe UI" panose="020B0502040204020203" pitchFamily="34" charset="0"/>
              </a:rPr>
              <a:t>AUTORES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1E77B4FE-2762-7535-93D9-935C0F3A1153}"/>
              </a:ext>
            </a:extLst>
          </p:cNvPr>
          <p:cNvSpPr txBox="1"/>
          <p:nvPr/>
        </p:nvSpPr>
        <p:spPr>
          <a:xfrm>
            <a:off x="0" y="5020404"/>
            <a:ext cx="6858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solidFill>
                  <a:schemeClr val="bg1"/>
                </a:solidFill>
                <a:latin typeface="Montserrat" pitchFamily="2" charset="0"/>
                <a:cs typeface="Segoe UI" panose="020B0502040204020203" pitchFamily="34" charset="0"/>
              </a:rPr>
              <a:t>Nome do autor 1 - Instituição ou empresa</a:t>
            </a:r>
            <a:br>
              <a:rPr lang="pt-BR" sz="1400" dirty="0">
                <a:solidFill>
                  <a:schemeClr val="bg1"/>
                </a:solidFill>
                <a:latin typeface="Montserrat" pitchFamily="2" charset="0"/>
                <a:cs typeface="Segoe UI" panose="020B0502040204020203" pitchFamily="34" charset="0"/>
              </a:rPr>
            </a:br>
            <a:r>
              <a:rPr lang="pt-BR" sz="1400" dirty="0">
                <a:solidFill>
                  <a:schemeClr val="bg1"/>
                </a:solidFill>
                <a:latin typeface="Montserrat" pitchFamily="2" charset="0"/>
                <a:cs typeface="Segoe UI" panose="020B0502040204020203" pitchFamily="34" charset="0"/>
              </a:rPr>
              <a:t>Nome do autor 2 - Instituição ou empresa</a:t>
            </a:r>
            <a:br>
              <a:rPr lang="pt-BR" sz="1400" dirty="0">
                <a:solidFill>
                  <a:schemeClr val="bg1"/>
                </a:solidFill>
                <a:latin typeface="Montserrat" pitchFamily="2" charset="0"/>
                <a:cs typeface="Segoe UI" panose="020B0502040204020203" pitchFamily="34" charset="0"/>
              </a:rPr>
            </a:br>
            <a:r>
              <a:rPr lang="pt-BR" sz="1400" dirty="0">
                <a:solidFill>
                  <a:schemeClr val="bg1"/>
                </a:solidFill>
                <a:latin typeface="Montserrat" pitchFamily="2" charset="0"/>
                <a:cs typeface="Segoe UI" panose="020B0502040204020203" pitchFamily="34" charset="0"/>
              </a:rPr>
              <a:t>Continua...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1C9A704F-FDBC-34E4-75F4-8B1ED802EE4E}"/>
              </a:ext>
            </a:extLst>
          </p:cNvPr>
          <p:cNvSpPr txBox="1"/>
          <p:nvPr/>
        </p:nvSpPr>
        <p:spPr>
          <a:xfrm>
            <a:off x="0" y="2927448"/>
            <a:ext cx="6858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solidFill>
                  <a:schemeClr val="bg1"/>
                </a:solidFill>
                <a:latin typeface="Montserrat" pitchFamily="2" charset="0"/>
                <a:cs typeface="Segoe UI" panose="020B0502040204020203" pitchFamily="34" charset="0"/>
              </a:rPr>
              <a:t>Apresentador por: </a:t>
            </a:r>
            <a:r>
              <a:rPr lang="pt-BR" sz="1400" b="1" dirty="0">
                <a:solidFill>
                  <a:schemeClr val="bg1"/>
                </a:solidFill>
                <a:latin typeface="Montserrat" pitchFamily="2" charset="0"/>
                <a:cs typeface="Segoe UI" panose="020B0502040204020203" pitchFamily="34" charset="0"/>
              </a:rPr>
              <a:t>insira aqui o nome do(a) apresentador(a)</a:t>
            </a:r>
          </a:p>
        </p:txBody>
      </p:sp>
    </p:spTree>
    <p:extLst>
      <p:ext uri="{BB962C8B-B14F-4D97-AF65-F5344CB8AC3E}">
        <p14:creationId xmlns:p14="http://schemas.microsoft.com/office/powerpoint/2010/main" val="30499419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FD8A1E4-7D96-FF02-4AE7-39BC92EA46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08927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74C2586-BBD8-D8FE-B963-4A704AC1AE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696702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6</TotalTime>
  <Words>50</Words>
  <Application>Microsoft Office PowerPoint</Application>
  <PresentationFormat>Papel A4 (210 x 297 mm)</PresentationFormat>
  <Paragraphs>5</Paragraphs>
  <Slides>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Montserrat</vt:lpstr>
      <vt:lpstr>Tema do Office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Edson Ayres Jr - E-poster</dc:creator>
  <cp:lastModifiedBy>Edson Ayres Jr - E-poster</cp:lastModifiedBy>
  <cp:revision>2</cp:revision>
  <dcterms:created xsi:type="dcterms:W3CDTF">2026-09-01T00:11:42Z</dcterms:created>
  <dcterms:modified xsi:type="dcterms:W3CDTF">2026-09-01T00:18:25Z</dcterms:modified>
</cp:coreProperties>
</file>