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29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25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8657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9099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858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4247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6743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8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009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2372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798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9115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3001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EE572-2257-4BEC-8699-3E7D52F52FE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5187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78505301-5B92-C6BB-0D2E-D74BA891BA65}"/>
              </a:ext>
            </a:extLst>
          </p:cNvPr>
          <p:cNvSpPr txBox="1"/>
          <p:nvPr/>
        </p:nvSpPr>
        <p:spPr>
          <a:xfrm>
            <a:off x="0" y="2102319"/>
            <a:ext cx="6858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07295D"/>
                </a:solidFill>
                <a:latin typeface="Montserrat" pitchFamily="2" charset="0"/>
                <a:cs typeface="Segoe UI" panose="020B0502040204020203" pitchFamily="34" charset="0"/>
              </a:rPr>
              <a:t>INSIRA AQUI O TÍTULO DO SEU TRABALHO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0854142-90F5-A7EB-9089-A86E9BB117E6}"/>
              </a:ext>
            </a:extLst>
          </p:cNvPr>
          <p:cNvSpPr txBox="1"/>
          <p:nvPr/>
        </p:nvSpPr>
        <p:spPr>
          <a:xfrm>
            <a:off x="0" y="2682336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rgbClr val="07295D"/>
                </a:solidFill>
                <a:latin typeface="Montserrat" pitchFamily="2" charset="0"/>
                <a:cs typeface="Segoe UI" panose="020B0502040204020203" pitchFamily="34" charset="0"/>
              </a:rPr>
              <a:t>Insira aqui a área do seu trabalho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C3489C4-F68A-6E34-8FBC-9FD387F4B869}"/>
              </a:ext>
            </a:extLst>
          </p:cNvPr>
          <p:cNvSpPr txBox="1"/>
          <p:nvPr/>
        </p:nvSpPr>
        <p:spPr>
          <a:xfrm>
            <a:off x="0" y="4823741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07295D"/>
                </a:solidFill>
                <a:latin typeface="Montserrat" pitchFamily="2" charset="0"/>
                <a:cs typeface="Segoe UI" panose="020B0502040204020203" pitchFamily="34" charset="0"/>
              </a:rPr>
              <a:t>AUTORES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E77B4FE-2762-7535-93D9-935C0F3A1153}"/>
              </a:ext>
            </a:extLst>
          </p:cNvPr>
          <p:cNvSpPr txBox="1"/>
          <p:nvPr/>
        </p:nvSpPr>
        <p:spPr>
          <a:xfrm>
            <a:off x="0" y="5702792"/>
            <a:ext cx="685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rgbClr val="07295D"/>
                </a:solidFill>
                <a:latin typeface="Montserrat" pitchFamily="2" charset="0"/>
                <a:cs typeface="Segoe UI" panose="020B0502040204020203" pitchFamily="34" charset="0"/>
              </a:rPr>
              <a:t>Nome do autor 1 - Instituição ou empresa</a:t>
            </a:r>
            <a:br>
              <a:rPr lang="pt-BR" sz="1400" dirty="0">
                <a:solidFill>
                  <a:srgbClr val="07295D"/>
                </a:solidFill>
                <a:latin typeface="Montserrat" pitchFamily="2" charset="0"/>
                <a:cs typeface="Segoe UI" panose="020B0502040204020203" pitchFamily="34" charset="0"/>
              </a:rPr>
            </a:br>
            <a:r>
              <a:rPr lang="pt-BR" sz="1400" dirty="0">
                <a:solidFill>
                  <a:srgbClr val="07295D"/>
                </a:solidFill>
                <a:latin typeface="Montserrat" pitchFamily="2" charset="0"/>
                <a:cs typeface="Segoe UI" panose="020B0502040204020203" pitchFamily="34" charset="0"/>
              </a:rPr>
              <a:t>Nome do autor 2 - Instituição ou empresa</a:t>
            </a:r>
            <a:br>
              <a:rPr lang="pt-BR" sz="1400" dirty="0">
                <a:solidFill>
                  <a:srgbClr val="07295D"/>
                </a:solidFill>
                <a:latin typeface="Montserrat" pitchFamily="2" charset="0"/>
                <a:cs typeface="Segoe UI" panose="020B0502040204020203" pitchFamily="34" charset="0"/>
              </a:rPr>
            </a:br>
            <a:r>
              <a:rPr lang="pt-BR" sz="1400" dirty="0">
                <a:solidFill>
                  <a:srgbClr val="07295D"/>
                </a:solidFill>
                <a:latin typeface="Montserrat" pitchFamily="2" charset="0"/>
                <a:cs typeface="Segoe UI" panose="020B0502040204020203" pitchFamily="34" charset="0"/>
              </a:rPr>
              <a:t>Continua...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C9A704F-FDBC-34E4-75F4-8B1ED802EE4E}"/>
              </a:ext>
            </a:extLst>
          </p:cNvPr>
          <p:cNvSpPr txBox="1"/>
          <p:nvPr/>
        </p:nvSpPr>
        <p:spPr>
          <a:xfrm>
            <a:off x="0" y="3609836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>
                <a:solidFill>
                  <a:srgbClr val="07295D"/>
                </a:solidFill>
                <a:latin typeface="Montserrat" pitchFamily="2" charset="0"/>
                <a:cs typeface="Segoe UI" panose="020B0502040204020203" pitchFamily="34" charset="0"/>
              </a:rPr>
              <a:t>Apresentado </a:t>
            </a:r>
            <a:r>
              <a:rPr lang="pt-BR" sz="1400" dirty="0">
                <a:solidFill>
                  <a:srgbClr val="07295D"/>
                </a:solidFill>
                <a:latin typeface="Montserrat" pitchFamily="2" charset="0"/>
                <a:cs typeface="Segoe UI" panose="020B0502040204020203" pitchFamily="34" charset="0"/>
              </a:rPr>
              <a:t>por: </a:t>
            </a:r>
            <a:r>
              <a:rPr lang="pt-BR" sz="1400" b="1" dirty="0">
                <a:solidFill>
                  <a:srgbClr val="07295D"/>
                </a:solidFill>
                <a:latin typeface="Montserrat" pitchFamily="2" charset="0"/>
                <a:cs typeface="Segoe UI" panose="020B0502040204020203" pitchFamily="34" charset="0"/>
              </a:rPr>
              <a:t>insira aqui o nome do(a) apresentador(a)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48AA694-3FDC-C2D7-8B84-3427BCB1A807}"/>
              </a:ext>
            </a:extLst>
          </p:cNvPr>
          <p:cNvSpPr txBox="1"/>
          <p:nvPr/>
        </p:nvSpPr>
        <p:spPr>
          <a:xfrm>
            <a:off x="0" y="587418"/>
            <a:ext cx="18015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rgbClr val="07295D"/>
                </a:solidFill>
                <a:latin typeface="Montserrat" pitchFamily="2" charset="0"/>
                <a:cs typeface="Segoe UI" panose="020B0502040204020203" pitchFamily="34" charset="0"/>
              </a:rPr>
              <a:t>Código do Trabalho</a:t>
            </a:r>
          </a:p>
          <a:p>
            <a:pPr algn="ctr"/>
            <a:r>
              <a:rPr lang="pt-BR" sz="1050" b="1" dirty="0">
                <a:solidFill>
                  <a:srgbClr val="07295D"/>
                </a:solidFill>
                <a:latin typeface="Montserrat" pitchFamily="2" charset="0"/>
                <a:cs typeface="Segoe UI" panose="020B0502040204020203" pitchFamily="34" charset="0"/>
              </a:rPr>
              <a:t>XXXXX</a:t>
            </a:r>
          </a:p>
        </p:txBody>
      </p:sp>
    </p:spTree>
    <p:extLst>
      <p:ext uri="{BB962C8B-B14F-4D97-AF65-F5344CB8AC3E}">
        <p14:creationId xmlns:p14="http://schemas.microsoft.com/office/powerpoint/2010/main" val="3049941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D8A1E4-7D96-FF02-4AE7-39BC92EA4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0892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845E8B-E50B-8767-47DE-8BD4C1336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31596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</TotalTime>
  <Words>54</Words>
  <Application>Microsoft Office PowerPoint</Application>
  <PresentationFormat>Papel A4 (210 x 297 mm)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Montserrat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Edson Ayres Jr - E-poster</dc:creator>
  <cp:lastModifiedBy>Edson Ayres Jr - E-poster</cp:lastModifiedBy>
  <cp:revision>5</cp:revision>
  <dcterms:created xsi:type="dcterms:W3CDTF">2026-09-01T00:11:42Z</dcterms:created>
  <dcterms:modified xsi:type="dcterms:W3CDTF">2026-09-12T15:04:32Z</dcterms:modified>
</cp:coreProperties>
</file>