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28800425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52"/>
    <p:restoredTop sz="94659"/>
  </p:normalViewPr>
  <p:slideViewPr>
    <p:cSldViewPr snapToGrid="0">
      <p:cViewPr varScale="1">
        <p:scale>
          <a:sx n="16" d="100"/>
          <a:sy n="16" d="100"/>
        </p:scale>
        <p:origin x="328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E329D6-5F66-A647-B500-80F3880D2A57}" type="datetimeFigureOut">
              <a:rPr lang="pt-BR" smtClean="0"/>
              <a:t>24/09/2026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400300" y="1143000"/>
            <a:ext cx="2057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F943C-D41B-0849-84D8-AC6DF36B0F2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7409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455975" rtl="0" eaLnBrk="1" latinLnBrk="0" hangingPunct="1">
      <a:defRPr sz="4535" kern="1200">
        <a:solidFill>
          <a:schemeClr val="tx1"/>
        </a:solidFill>
        <a:latin typeface="+mn-lt"/>
        <a:ea typeface="+mn-ea"/>
        <a:cs typeface="+mn-cs"/>
      </a:defRPr>
    </a:lvl1pPr>
    <a:lvl2pPr marL="1727987" algn="l" defTabSz="3455975" rtl="0" eaLnBrk="1" latinLnBrk="0" hangingPunct="1">
      <a:defRPr sz="4535" kern="1200">
        <a:solidFill>
          <a:schemeClr val="tx1"/>
        </a:solidFill>
        <a:latin typeface="+mn-lt"/>
        <a:ea typeface="+mn-ea"/>
        <a:cs typeface="+mn-cs"/>
      </a:defRPr>
    </a:lvl2pPr>
    <a:lvl3pPr marL="3455975" algn="l" defTabSz="3455975" rtl="0" eaLnBrk="1" latinLnBrk="0" hangingPunct="1">
      <a:defRPr sz="4535" kern="1200">
        <a:solidFill>
          <a:schemeClr val="tx1"/>
        </a:solidFill>
        <a:latin typeface="+mn-lt"/>
        <a:ea typeface="+mn-ea"/>
        <a:cs typeface="+mn-cs"/>
      </a:defRPr>
    </a:lvl3pPr>
    <a:lvl4pPr marL="5183962" algn="l" defTabSz="3455975" rtl="0" eaLnBrk="1" latinLnBrk="0" hangingPunct="1">
      <a:defRPr sz="4535" kern="1200">
        <a:solidFill>
          <a:schemeClr val="tx1"/>
        </a:solidFill>
        <a:latin typeface="+mn-lt"/>
        <a:ea typeface="+mn-ea"/>
        <a:cs typeface="+mn-cs"/>
      </a:defRPr>
    </a:lvl4pPr>
    <a:lvl5pPr marL="6911950" algn="l" defTabSz="3455975" rtl="0" eaLnBrk="1" latinLnBrk="0" hangingPunct="1">
      <a:defRPr sz="4535" kern="1200">
        <a:solidFill>
          <a:schemeClr val="tx1"/>
        </a:solidFill>
        <a:latin typeface="+mn-lt"/>
        <a:ea typeface="+mn-ea"/>
        <a:cs typeface="+mn-cs"/>
      </a:defRPr>
    </a:lvl5pPr>
    <a:lvl6pPr marL="8639937" algn="l" defTabSz="3455975" rtl="0" eaLnBrk="1" latinLnBrk="0" hangingPunct="1">
      <a:defRPr sz="4535" kern="1200">
        <a:solidFill>
          <a:schemeClr val="tx1"/>
        </a:solidFill>
        <a:latin typeface="+mn-lt"/>
        <a:ea typeface="+mn-ea"/>
        <a:cs typeface="+mn-cs"/>
      </a:defRPr>
    </a:lvl6pPr>
    <a:lvl7pPr marL="10367924" algn="l" defTabSz="3455975" rtl="0" eaLnBrk="1" latinLnBrk="0" hangingPunct="1">
      <a:defRPr sz="4535" kern="1200">
        <a:solidFill>
          <a:schemeClr val="tx1"/>
        </a:solidFill>
        <a:latin typeface="+mn-lt"/>
        <a:ea typeface="+mn-ea"/>
        <a:cs typeface="+mn-cs"/>
      </a:defRPr>
    </a:lvl7pPr>
    <a:lvl8pPr marL="12095912" algn="l" defTabSz="3455975" rtl="0" eaLnBrk="1" latinLnBrk="0" hangingPunct="1">
      <a:defRPr sz="4535" kern="1200">
        <a:solidFill>
          <a:schemeClr val="tx1"/>
        </a:solidFill>
        <a:latin typeface="+mn-lt"/>
        <a:ea typeface="+mn-ea"/>
        <a:cs typeface="+mn-cs"/>
      </a:defRPr>
    </a:lvl8pPr>
    <a:lvl9pPr marL="13823899" algn="l" defTabSz="3455975" rtl="0" eaLnBrk="1" latinLnBrk="0" hangingPunct="1">
      <a:defRPr sz="453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5F943C-D41B-0849-84D8-AC6DF36B0F21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8322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032" y="7070108"/>
            <a:ext cx="24480361" cy="15040222"/>
          </a:xfrm>
        </p:spPr>
        <p:txBody>
          <a:bodyPr anchor="b"/>
          <a:lstStyle>
            <a:lvl1pPr algn="ctr">
              <a:defRPr sz="1889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053" y="22690338"/>
            <a:ext cx="21600319" cy="10430151"/>
          </a:xfrm>
        </p:spPr>
        <p:txBody>
          <a:bodyPr/>
          <a:lstStyle>
            <a:lvl1pPr marL="0" indent="0" algn="ctr">
              <a:buNone/>
              <a:defRPr sz="7559"/>
            </a:lvl1pPr>
            <a:lvl2pPr marL="1440043" indent="0" algn="ctr">
              <a:buNone/>
              <a:defRPr sz="6299"/>
            </a:lvl2pPr>
            <a:lvl3pPr marL="2880086" indent="0" algn="ctr">
              <a:buNone/>
              <a:defRPr sz="5669"/>
            </a:lvl3pPr>
            <a:lvl4pPr marL="4320129" indent="0" algn="ctr">
              <a:buNone/>
              <a:defRPr sz="5040"/>
            </a:lvl4pPr>
            <a:lvl5pPr marL="5760171" indent="0" algn="ctr">
              <a:buNone/>
              <a:defRPr sz="5040"/>
            </a:lvl5pPr>
            <a:lvl6pPr marL="7200214" indent="0" algn="ctr">
              <a:buNone/>
              <a:defRPr sz="5040"/>
            </a:lvl6pPr>
            <a:lvl7pPr marL="8640257" indent="0" algn="ctr">
              <a:buNone/>
              <a:defRPr sz="5040"/>
            </a:lvl7pPr>
            <a:lvl8pPr marL="10080300" indent="0" algn="ctr">
              <a:buNone/>
              <a:defRPr sz="5040"/>
            </a:lvl8pPr>
            <a:lvl9pPr marL="11520343" indent="0" algn="ctr">
              <a:buNone/>
              <a:defRPr sz="504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70BE40-0DCB-735B-1CE5-D6E176A5A8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58150" b="21531"/>
          <a:stretch>
            <a:fillRect/>
          </a:stretch>
        </p:blipFill>
        <p:spPr>
          <a:xfrm>
            <a:off x="-1" y="1"/>
            <a:ext cx="28800426" cy="3291840"/>
          </a:xfrm>
          <a:prstGeom prst="rect">
            <a:avLst/>
          </a:prstGeom>
        </p:spPr>
      </p:pic>
      <p:grpSp>
        <p:nvGrpSpPr>
          <p:cNvPr id="12" name="Agrupar 11">
            <a:extLst>
              <a:ext uri="{FF2B5EF4-FFF2-40B4-BE49-F238E27FC236}">
                <a16:creationId xmlns:a16="http://schemas.microsoft.com/office/drawing/2014/main" id="{A7FD4AB5-E46B-0C71-7ACC-A235C6C0BFA6}"/>
              </a:ext>
            </a:extLst>
          </p:cNvPr>
          <p:cNvGrpSpPr/>
          <p:nvPr userDrawn="1"/>
        </p:nvGrpSpPr>
        <p:grpSpPr>
          <a:xfrm>
            <a:off x="7277093" y="465027"/>
            <a:ext cx="14246239" cy="2367383"/>
            <a:chOff x="7230138" y="465027"/>
            <a:chExt cx="14246239" cy="2367383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6E9530DA-3D37-6BDA-CF27-D10233E16B7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7230138" y="465027"/>
              <a:ext cx="9833747" cy="2367383"/>
            </a:xfrm>
            <a:prstGeom prst="rect">
              <a:avLst/>
            </a:prstGeom>
          </p:spPr>
        </p:pic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id="{375DB228-9382-08DD-4ECA-CFAC6A83CB5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17063885" y="798572"/>
              <a:ext cx="4412492" cy="16946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62259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E4ED7-2BF5-2140-9D30-C6385061C402}" type="datetimeFigureOut">
              <a:rPr lang="pt-BR" smtClean="0"/>
              <a:t>24/09/2026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169C2-5CED-2B41-812C-7359BF8E41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6789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030" y="10770172"/>
            <a:ext cx="24840367" cy="17970262"/>
          </a:xfrm>
        </p:spPr>
        <p:txBody>
          <a:bodyPr anchor="b"/>
          <a:lstStyle>
            <a:lvl1pPr>
              <a:defRPr sz="1889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5030" y="28910440"/>
            <a:ext cx="24840367" cy="9450136"/>
          </a:xfrm>
        </p:spPr>
        <p:txBody>
          <a:bodyPr/>
          <a:lstStyle>
            <a:lvl1pPr marL="0" indent="0">
              <a:buNone/>
              <a:defRPr sz="7559">
                <a:solidFill>
                  <a:schemeClr val="tx1">
                    <a:tint val="82000"/>
                  </a:schemeClr>
                </a:solidFill>
              </a:defRPr>
            </a:lvl1pPr>
            <a:lvl2pPr marL="1440043" indent="0">
              <a:buNone/>
              <a:defRPr sz="6299">
                <a:solidFill>
                  <a:schemeClr val="tx1">
                    <a:tint val="82000"/>
                  </a:schemeClr>
                </a:solidFill>
              </a:defRPr>
            </a:lvl2pPr>
            <a:lvl3pPr marL="288008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3pPr>
            <a:lvl4pPr marL="4320129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4pPr>
            <a:lvl5pPr marL="5760171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5pPr>
            <a:lvl6pPr marL="7200214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6pPr>
            <a:lvl7pPr marL="8640257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7pPr>
            <a:lvl8pPr marL="10080300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8pPr>
            <a:lvl9pPr marL="11520343" indent="0">
              <a:buNone/>
              <a:defRPr sz="504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E4ED7-2BF5-2140-9D30-C6385061C402}" type="datetimeFigureOut">
              <a:rPr lang="pt-BR" smtClean="0"/>
              <a:t>24/09/2026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169C2-5CED-2B41-812C-7359BF8E41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8999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0029" y="11500170"/>
            <a:ext cx="12240181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0215" y="11500170"/>
            <a:ext cx="12240181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E4ED7-2BF5-2140-9D30-C6385061C402}" type="datetimeFigureOut">
              <a:rPr lang="pt-BR" smtClean="0"/>
              <a:t>24/09/2026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169C2-5CED-2B41-812C-7359BF8E41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86506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300044"/>
            <a:ext cx="24840367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3784" y="10590160"/>
            <a:ext cx="12183928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3784" y="15780233"/>
            <a:ext cx="12183928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80217" y="10590160"/>
            <a:ext cx="12243932" cy="5190073"/>
          </a:xfrm>
        </p:spPr>
        <p:txBody>
          <a:bodyPr anchor="b"/>
          <a:lstStyle>
            <a:lvl1pPr marL="0" indent="0">
              <a:buNone/>
              <a:defRPr sz="7559" b="1"/>
            </a:lvl1pPr>
            <a:lvl2pPr marL="1440043" indent="0">
              <a:buNone/>
              <a:defRPr sz="6299" b="1"/>
            </a:lvl2pPr>
            <a:lvl3pPr marL="2880086" indent="0">
              <a:buNone/>
              <a:defRPr sz="5669" b="1"/>
            </a:lvl3pPr>
            <a:lvl4pPr marL="4320129" indent="0">
              <a:buNone/>
              <a:defRPr sz="5040" b="1"/>
            </a:lvl4pPr>
            <a:lvl5pPr marL="5760171" indent="0">
              <a:buNone/>
              <a:defRPr sz="5040" b="1"/>
            </a:lvl5pPr>
            <a:lvl6pPr marL="7200214" indent="0">
              <a:buNone/>
              <a:defRPr sz="5040" b="1"/>
            </a:lvl6pPr>
            <a:lvl7pPr marL="8640257" indent="0">
              <a:buNone/>
              <a:defRPr sz="5040" b="1"/>
            </a:lvl7pPr>
            <a:lvl8pPr marL="10080300" indent="0">
              <a:buNone/>
              <a:defRPr sz="5040" b="1"/>
            </a:lvl8pPr>
            <a:lvl9pPr marL="11520343" indent="0">
              <a:buNone/>
              <a:defRPr sz="504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80217" y="15780233"/>
            <a:ext cx="12243932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E4ED7-2BF5-2140-9D30-C6385061C402}" type="datetimeFigureOut">
              <a:rPr lang="pt-BR" smtClean="0"/>
              <a:t>24/09/2026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169C2-5CED-2B41-812C-7359BF8E41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3768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E4ED7-2BF5-2140-9D30-C6385061C402}" type="datetimeFigureOut">
              <a:rPr lang="pt-BR" smtClean="0"/>
              <a:t>24/09/2026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169C2-5CED-2B41-812C-7359BF8E41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6686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E4ED7-2BF5-2140-9D30-C6385061C402}" type="datetimeFigureOut">
              <a:rPr lang="pt-BR" smtClean="0"/>
              <a:t>24/09/2026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169C2-5CED-2B41-812C-7359BF8E41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0627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3932" y="6220102"/>
            <a:ext cx="14580215" cy="30700453"/>
          </a:xfrm>
        </p:spPr>
        <p:txBody>
          <a:bodyPr/>
          <a:lstStyle>
            <a:lvl1pPr>
              <a:defRPr sz="10079"/>
            </a:lvl1pPr>
            <a:lvl2pPr>
              <a:defRPr sz="8819"/>
            </a:lvl2pPr>
            <a:lvl3pPr>
              <a:defRPr sz="7559"/>
            </a:lvl3pPr>
            <a:lvl4pPr>
              <a:defRPr sz="6299"/>
            </a:lvl4pPr>
            <a:lvl5pPr>
              <a:defRPr sz="6299"/>
            </a:lvl5pPr>
            <a:lvl6pPr>
              <a:defRPr sz="6299"/>
            </a:lvl6pPr>
            <a:lvl7pPr>
              <a:defRPr sz="6299"/>
            </a:lvl7pPr>
            <a:lvl8pPr>
              <a:defRPr sz="6299"/>
            </a:lvl8pPr>
            <a:lvl9pPr>
              <a:defRPr sz="6299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E4ED7-2BF5-2140-9D30-C6385061C402}" type="datetimeFigureOut">
              <a:rPr lang="pt-BR" smtClean="0"/>
              <a:t>24/09/2026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169C2-5CED-2B41-812C-7359BF8E41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6610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780" y="2880042"/>
            <a:ext cx="9288887" cy="10080149"/>
          </a:xfrm>
        </p:spPr>
        <p:txBody>
          <a:bodyPr anchor="b"/>
          <a:lstStyle>
            <a:lvl1pPr>
              <a:defRPr sz="1007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3932" y="6220102"/>
            <a:ext cx="14580215" cy="30700453"/>
          </a:xfrm>
        </p:spPr>
        <p:txBody>
          <a:bodyPr anchor="t"/>
          <a:lstStyle>
            <a:lvl1pPr marL="0" indent="0">
              <a:buNone/>
              <a:defRPr sz="10079"/>
            </a:lvl1pPr>
            <a:lvl2pPr marL="1440043" indent="0">
              <a:buNone/>
              <a:defRPr sz="8819"/>
            </a:lvl2pPr>
            <a:lvl3pPr marL="2880086" indent="0">
              <a:buNone/>
              <a:defRPr sz="7559"/>
            </a:lvl3pPr>
            <a:lvl4pPr marL="4320129" indent="0">
              <a:buNone/>
              <a:defRPr sz="6299"/>
            </a:lvl4pPr>
            <a:lvl5pPr marL="5760171" indent="0">
              <a:buNone/>
              <a:defRPr sz="6299"/>
            </a:lvl5pPr>
            <a:lvl6pPr marL="7200214" indent="0">
              <a:buNone/>
              <a:defRPr sz="6299"/>
            </a:lvl6pPr>
            <a:lvl7pPr marL="8640257" indent="0">
              <a:buNone/>
              <a:defRPr sz="6299"/>
            </a:lvl7pPr>
            <a:lvl8pPr marL="10080300" indent="0">
              <a:buNone/>
              <a:defRPr sz="6299"/>
            </a:lvl8pPr>
            <a:lvl9pPr marL="11520343" indent="0">
              <a:buNone/>
              <a:defRPr sz="6299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780" y="12960191"/>
            <a:ext cx="9288887" cy="24010358"/>
          </a:xfrm>
        </p:spPr>
        <p:txBody>
          <a:bodyPr/>
          <a:lstStyle>
            <a:lvl1pPr marL="0" indent="0">
              <a:buNone/>
              <a:defRPr sz="5040"/>
            </a:lvl1pPr>
            <a:lvl2pPr marL="1440043" indent="0">
              <a:buNone/>
              <a:defRPr sz="4410"/>
            </a:lvl2pPr>
            <a:lvl3pPr marL="2880086" indent="0">
              <a:buNone/>
              <a:defRPr sz="3780"/>
            </a:lvl3pPr>
            <a:lvl4pPr marL="4320129" indent="0">
              <a:buNone/>
              <a:defRPr sz="3150"/>
            </a:lvl4pPr>
            <a:lvl5pPr marL="5760171" indent="0">
              <a:buNone/>
              <a:defRPr sz="3150"/>
            </a:lvl5pPr>
            <a:lvl6pPr marL="7200214" indent="0">
              <a:buNone/>
              <a:defRPr sz="3150"/>
            </a:lvl6pPr>
            <a:lvl7pPr marL="8640257" indent="0">
              <a:buNone/>
              <a:defRPr sz="3150"/>
            </a:lvl7pPr>
            <a:lvl8pPr marL="10080300" indent="0">
              <a:buNone/>
              <a:defRPr sz="3150"/>
            </a:lvl8pPr>
            <a:lvl9pPr marL="11520343" indent="0">
              <a:buNone/>
              <a:defRPr sz="31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E4ED7-2BF5-2140-9D30-C6385061C402}" type="datetimeFigureOut">
              <a:rPr lang="pt-BR" smtClean="0"/>
              <a:t>24/09/2026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169C2-5CED-2B41-812C-7359BF8E41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38859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E4ED7-2BF5-2140-9D30-C6385061C402}" type="datetimeFigureOut">
              <a:rPr lang="pt-BR" smtClean="0"/>
              <a:t>24/09/2026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169C2-5CED-2B41-812C-7359BF8E41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9009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10306" y="2300034"/>
            <a:ext cx="6210092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0031" y="2300034"/>
            <a:ext cx="18270270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E4ED7-2BF5-2140-9D30-C6385061C402}" type="datetimeFigureOut">
              <a:rPr lang="pt-BR" smtClean="0"/>
              <a:t>24/09/2026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E169C2-5CED-2B41-812C-7359BF8E41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4720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029" y="2300044"/>
            <a:ext cx="24840367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029" y="11500170"/>
            <a:ext cx="24840367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0029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2E4ED7-2BF5-2140-9D30-C6385061C402}" type="datetimeFigureOut">
              <a:rPr lang="pt-BR" smtClean="0"/>
              <a:t>24/09/2026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0141" y="40040601"/>
            <a:ext cx="9720143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0300" y="40040601"/>
            <a:ext cx="6480096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E169C2-5CED-2B41-812C-7359BF8E416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004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880086" rtl="0" eaLnBrk="1" latinLnBrk="0" hangingPunct="1">
        <a:lnSpc>
          <a:spcPct val="90000"/>
        </a:lnSpc>
        <a:spcBef>
          <a:spcPct val="0"/>
        </a:spcBef>
        <a:buNone/>
        <a:defRPr sz="1385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20021" indent="-720021" algn="l" defTabSz="2880086" rtl="0" eaLnBrk="1" latinLnBrk="0" hangingPunct="1">
        <a:lnSpc>
          <a:spcPct val="90000"/>
        </a:lnSpc>
        <a:spcBef>
          <a:spcPts val="3150"/>
        </a:spcBef>
        <a:buFont typeface="Arial" panose="020B0604020202020204" pitchFamily="34" charset="0"/>
        <a:buChar char="•"/>
        <a:defRPr sz="8819" kern="1200">
          <a:solidFill>
            <a:schemeClr val="tx1"/>
          </a:solidFill>
          <a:latin typeface="+mn-lt"/>
          <a:ea typeface="+mn-ea"/>
          <a:cs typeface="+mn-cs"/>
        </a:defRPr>
      </a:lvl1pPr>
      <a:lvl2pPr marL="21600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7559" kern="1200">
          <a:solidFill>
            <a:schemeClr val="tx1"/>
          </a:solidFill>
          <a:latin typeface="+mn-lt"/>
          <a:ea typeface="+mn-ea"/>
          <a:cs typeface="+mn-cs"/>
        </a:defRPr>
      </a:lvl2pPr>
      <a:lvl3pPr marL="3600107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6299" kern="1200">
          <a:solidFill>
            <a:schemeClr val="tx1"/>
          </a:solidFill>
          <a:latin typeface="+mn-lt"/>
          <a:ea typeface="+mn-ea"/>
          <a:cs typeface="+mn-cs"/>
        </a:defRPr>
      </a:lvl3pPr>
      <a:lvl4pPr marL="5040150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6480193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920236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9360278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800321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2240364" indent="-720021" algn="l" defTabSz="2880086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1pPr>
      <a:lvl2pPr marL="14400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2pPr>
      <a:lvl3pPr marL="2880086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3pPr>
      <a:lvl4pPr marL="4320129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4pPr>
      <a:lvl5pPr marL="5760171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5pPr>
      <a:lvl6pPr marL="7200214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6pPr>
      <a:lvl7pPr marL="8640257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7pPr>
      <a:lvl8pPr marL="10080300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8pPr>
      <a:lvl9pPr marL="11520343" algn="l" defTabSz="2880086" rtl="0" eaLnBrk="1" latinLnBrk="0" hangingPunct="1">
        <a:defRPr sz="56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35366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</TotalTime>
  <Words>1</Words>
  <Application>Microsoft Office PowerPoint</Application>
  <PresentationFormat>Personalizar</PresentationFormat>
  <Paragraphs>1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Rodrigo Rocha de Abreu</dc:creator>
  <cp:lastModifiedBy>Edson Ayres Jr - E-poster</cp:lastModifiedBy>
  <cp:revision>1</cp:revision>
  <dcterms:created xsi:type="dcterms:W3CDTF">2026-09-16T14:53:34Z</dcterms:created>
  <dcterms:modified xsi:type="dcterms:W3CDTF">2026-09-24T12:23:59Z</dcterms:modified>
</cp:coreProperties>
</file>