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23085425" cy="410400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0" autoAdjust="0"/>
    <p:restoredTop sz="94660"/>
  </p:normalViewPr>
  <p:slideViewPr>
    <p:cSldViewPr snapToGrid="0">
      <p:cViewPr>
        <p:scale>
          <a:sx n="40" d="100"/>
          <a:sy n="40" d="100"/>
        </p:scale>
        <p:origin x="219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1407" y="6716511"/>
            <a:ext cx="19622611" cy="14288017"/>
          </a:xfrm>
        </p:spPr>
        <p:txBody>
          <a:bodyPr anchor="b"/>
          <a:lstStyle>
            <a:lvl1pPr algn="ctr">
              <a:defRPr sz="1514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5678" y="21555529"/>
            <a:ext cx="17314069" cy="9908509"/>
          </a:xfrm>
        </p:spPr>
        <p:txBody>
          <a:bodyPr/>
          <a:lstStyle>
            <a:lvl1pPr marL="0" indent="0" algn="ctr">
              <a:buNone/>
              <a:defRPr sz="6059"/>
            </a:lvl1pPr>
            <a:lvl2pPr marL="1154293" indent="0" algn="ctr">
              <a:buNone/>
              <a:defRPr sz="5049"/>
            </a:lvl2pPr>
            <a:lvl3pPr marL="2308586" indent="0" algn="ctr">
              <a:buNone/>
              <a:defRPr sz="4544"/>
            </a:lvl3pPr>
            <a:lvl4pPr marL="3462879" indent="0" algn="ctr">
              <a:buNone/>
              <a:defRPr sz="4040"/>
            </a:lvl4pPr>
            <a:lvl5pPr marL="4617171" indent="0" algn="ctr">
              <a:buNone/>
              <a:defRPr sz="4040"/>
            </a:lvl5pPr>
            <a:lvl6pPr marL="5771464" indent="0" algn="ctr">
              <a:buNone/>
              <a:defRPr sz="4040"/>
            </a:lvl6pPr>
            <a:lvl7pPr marL="6925757" indent="0" algn="ctr">
              <a:buNone/>
              <a:defRPr sz="4040"/>
            </a:lvl7pPr>
            <a:lvl8pPr marL="8080050" indent="0" algn="ctr">
              <a:buNone/>
              <a:defRPr sz="4040"/>
            </a:lvl8pPr>
            <a:lvl9pPr marL="9234343" indent="0" algn="ctr">
              <a:buNone/>
              <a:defRPr sz="4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937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0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101" y="10231524"/>
            <a:ext cx="19911179" cy="17071518"/>
          </a:xfrm>
        </p:spPr>
        <p:txBody>
          <a:bodyPr anchor="b"/>
          <a:lstStyle>
            <a:lvl1pPr>
              <a:defRPr sz="1514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5101" y="27464545"/>
            <a:ext cx="19911179" cy="8977508"/>
          </a:xfrm>
        </p:spPr>
        <p:txBody>
          <a:bodyPr/>
          <a:lstStyle>
            <a:lvl1pPr marL="0" indent="0">
              <a:buNone/>
              <a:defRPr sz="6059">
                <a:solidFill>
                  <a:schemeClr val="tx1"/>
                </a:solidFill>
              </a:defRPr>
            </a:lvl1pPr>
            <a:lvl2pPr marL="1154293" indent="0">
              <a:buNone/>
              <a:defRPr sz="5049">
                <a:solidFill>
                  <a:schemeClr val="tx1">
                    <a:tint val="75000"/>
                  </a:schemeClr>
                </a:solidFill>
              </a:defRPr>
            </a:lvl2pPr>
            <a:lvl3pPr marL="2308586" indent="0">
              <a:buNone/>
              <a:defRPr sz="4544">
                <a:solidFill>
                  <a:schemeClr val="tx1">
                    <a:tint val="75000"/>
                  </a:schemeClr>
                </a:solidFill>
              </a:defRPr>
            </a:lvl3pPr>
            <a:lvl4pPr marL="3462879" indent="0">
              <a:buNone/>
              <a:defRPr sz="4040">
                <a:solidFill>
                  <a:schemeClr val="tx1">
                    <a:tint val="75000"/>
                  </a:schemeClr>
                </a:solidFill>
              </a:defRPr>
            </a:lvl4pPr>
            <a:lvl5pPr marL="4617171" indent="0">
              <a:buNone/>
              <a:defRPr sz="4040">
                <a:solidFill>
                  <a:schemeClr val="tx1">
                    <a:tint val="75000"/>
                  </a:schemeClr>
                </a:solidFill>
              </a:defRPr>
            </a:lvl5pPr>
            <a:lvl6pPr marL="5771464" indent="0">
              <a:buNone/>
              <a:defRPr sz="4040">
                <a:solidFill>
                  <a:schemeClr val="tx1">
                    <a:tint val="75000"/>
                  </a:schemeClr>
                </a:solidFill>
              </a:defRPr>
            </a:lvl6pPr>
            <a:lvl7pPr marL="6925757" indent="0">
              <a:buNone/>
              <a:defRPr sz="4040">
                <a:solidFill>
                  <a:schemeClr val="tx1">
                    <a:tint val="75000"/>
                  </a:schemeClr>
                </a:solidFill>
              </a:defRPr>
            </a:lvl7pPr>
            <a:lvl8pPr marL="8080050" indent="0">
              <a:buNone/>
              <a:defRPr sz="4040">
                <a:solidFill>
                  <a:schemeClr val="tx1">
                    <a:tint val="75000"/>
                  </a:schemeClr>
                </a:solidFill>
              </a:defRPr>
            </a:lvl8pPr>
            <a:lvl9pPr marL="9234343" indent="0">
              <a:buNone/>
              <a:defRPr sz="4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80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7123" y="10925013"/>
            <a:ext cx="9811306" cy="2603953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86996" y="10925013"/>
            <a:ext cx="9811306" cy="2603953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9957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130" y="2185011"/>
            <a:ext cx="19911179" cy="793251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0133" y="10060515"/>
            <a:ext cx="9766215" cy="4930503"/>
          </a:xfrm>
        </p:spPr>
        <p:txBody>
          <a:bodyPr anchor="b"/>
          <a:lstStyle>
            <a:lvl1pPr marL="0" indent="0">
              <a:buNone/>
              <a:defRPr sz="6059" b="1"/>
            </a:lvl1pPr>
            <a:lvl2pPr marL="1154293" indent="0">
              <a:buNone/>
              <a:defRPr sz="5049" b="1"/>
            </a:lvl2pPr>
            <a:lvl3pPr marL="2308586" indent="0">
              <a:buNone/>
              <a:defRPr sz="4544" b="1"/>
            </a:lvl3pPr>
            <a:lvl4pPr marL="3462879" indent="0">
              <a:buNone/>
              <a:defRPr sz="4040" b="1"/>
            </a:lvl4pPr>
            <a:lvl5pPr marL="4617171" indent="0">
              <a:buNone/>
              <a:defRPr sz="4040" b="1"/>
            </a:lvl5pPr>
            <a:lvl6pPr marL="5771464" indent="0">
              <a:buNone/>
              <a:defRPr sz="4040" b="1"/>
            </a:lvl6pPr>
            <a:lvl7pPr marL="6925757" indent="0">
              <a:buNone/>
              <a:defRPr sz="4040" b="1"/>
            </a:lvl7pPr>
            <a:lvl8pPr marL="8080050" indent="0">
              <a:buNone/>
              <a:defRPr sz="4040" b="1"/>
            </a:lvl8pPr>
            <a:lvl9pPr marL="9234343" indent="0">
              <a:buNone/>
              <a:defRPr sz="4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0133" y="14991018"/>
            <a:ext cx="9766215" cy="2204953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86998" y="10060515"/>
            <a:ext cx="9814312" cy="4930503"/>
          </a:xfrm>
        </p:spPr>
        <p:txBody>
          <a:bodyPr anchor="b"/>
          <a:lstStyle>
            <a:lvl1pPr marL="0" indent="0">
              <a:buNone/>
              <a:defRPr sz="6059" b="1"/>
            </a:lvl1pPr>
            <a:lvl2pPr marL="1154293" indent="0">
              <a:buNone/>
              <a:defRPr sz="5049" b="1"/>
            </a:lvl2pPr>
            <a:lvl3pPr marL="2308586" indent="0">
              <a:buNone/>
              <a:defRPr sz="4544" b="1"/>
            </a:lvl3pPr>
            <a:lvl4pPr marL="3462879" indent="0">
              <a:buNone/>
              <a:defRPr sz="4040" b="1"/>
            </a:lvl4pPr>
            <a:lvl5pPr marL="4617171" indent="0">
              <a:buNone/>
              <a:defRPr sz="4040" b="1"/>
            </a:lvl5pPr>
            <a:lvl6pPr marL="5771464" indent="0">
              <a:buNone/>
              <a:defRPr sz="4040" b="1"/>
            </a:lvl6pPr>
            <a:lvl7pPr marL="6925757" indent="0">
              <a:buNone/>
              <a:defRPr sz="4040" b="1"/>
            </a:lvl7pPr>
            <a:lvl8pPr marL="8080050" indent="0">
              <a:buNone/>
              <a:defRPr sz="4040" b="1"/>
            </a:lvl8pPr>
            <a:lvl9pPr marL="9234343" indent="0">
              <a:buNone/>
              <a:defRPr sz="4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86998" y="14991018"/>
            <a:ext cx="9814312" cy="2204953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81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408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59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130" y="2736003"/>
            <a:ext cx="7445650" cy="9576012"/>
          </a:xfrm>
        </p:spPr>
        <p:txBody>
          <a:bodyPr anchor="b"/>
          <a:lstStyle>
            <a:lvl1pPr>
              <a:defRPr sz="8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4313" y="5909016"/>
            <a:ext cx="11686996" cy="29165036"/>
          </a:xfrm>
        </p:spPr>
        <p:txBody>
          <a:bodyPr/>
          <a:lstStyle>
            <a:lvl1pPr>
              <a:defRPr sz="8079"/>
            </a:lvl1pPr>
            <a:lvl2pPr>
              <a:defRPr sz="7069"/>
            </a:lvl2pPr>
            <a:lvl3pPr>
              <a:defRPr sz="6059"/>
            </a:lvl3pPr>
            <a:lvl4pPr>
              <a:defRPr sz="5049"/>
            </a:lvl4pPr>
            <a:lvl5pPr>
              <a:defRPr sz="5049"/>
            </a:lvl5pPr>
            <a:lvl6pPr>
              <a:defRPr sz="5049"/>
            </a:lvl6pPr>
            <a:lvl7pPr>
              <a:defRPr sz="5049"/>
            </a:lvl7pPr>
            <a:lvl8pPr>
              <a:defRPr sz="5049"/>
            </a:lvl8pPr>
            <a:lvl9pPr>
              <a:defRPr sz="504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0130" y="12312015"/>
            <a:ext cx="7445650" cy="22809531"/>
          </a:xfrm>
        </p:spPr>
        <p:txBody>
          <a:bodyPr/>
          <a:lstStyle>
            <a:lvl1pPr marL="0" indent="0">
              <a:buNone/>
              <a:defRPr sz="4040"/>
            </a:lvl1pPr>
            <a:lvl2pPr marL="1154293" indent="0">
              <a:buNone/>
              <a:defRPr sz="3535"/>
            </a:lvl2pPr>
            <a:lvl3pPr marL="2308586" indent="0">
              <a:buNone/>
              <a:defRPr sz="3030"/>
            </a:lvl3pPr>
            <a:lvl4pPr marL="3462879" indent="0">
              <a:buNone/>
              <a:defRPr sz="2525"/>
            </a:lvl4pPr>
            <a:lvl5pPr marL="4617171" indent="0">
              <a:buNone/>
              <a:defRPr sz="2525"/>
            </a:lvl5pPr>
            <a:lvl6pPr marL="5771464" indent="0">
              <a:buNone/>
              <a:defRPr sz="2525"/>
            </a:lvl6pPr>
            <a:lvl7pPr marL="6925757" indent="0">
              <a:buNone/>
              <a:defRPr sz="2525"/>
            </a:lvl7pPr>
            <a:lvl8pPr marL="8080050" indent="0">
              <a:buNone/>
              <a:defRPr sz="2525"/>
            </a:lvl8pPr>
            <a:lvl9pPr marL="9234343" indent="0">
              <a:buNone/>
              <a:defRPr sz="25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94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130" y="2736003"/>
            <a:ext cx="7445650" cy="9576012"/>
          </a:xfrm>
        </p:spPr>
        <p:txBody>
          <a:bodyPr anchor="b"/>
          <a:lstStyle>
            <a:lvl1pPr>
              <a:defRPr sz="8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14313" y="5909016"/>
            <a:ext cx="11686996" cy="29165036"/>
          </a:xfrm>
        </p:spPr>
        <p:txBody>
          <a:bodyPr anchor="t"/>
          <a:lstStyle>
            <a:lvl1pPr marL="0" indent="0">
              <a:buNone/>
              <a:defRPr sz="8079"/>
            </a:lvl1pPr>
            <a:lvl2pPr marL="1154293" indent="0">
              <a:buNone/>
              <a:defRPr sz="7069"/>
            </a:lvl2pPr>
            <a:lvl3pPr marL="2308586" indent="0">
              <a:buNone/>
              <a:defRPr sz="6059"/>
            </a:lvl3pPr>
            <a:lvl4pPr marL="3462879" indent="0">
              <a:buNone/>
              <a:defRPr sz="5049"/>
            </a:lvl4pPr>
            <a:lvl5pPr marL="4617171" indent="0">
              <a:buNone/>
              <a:defRPr sz="5049"/>
            </a:lvl5pPr>
            <a:lvl6pPr marL="5771464" indent="0">
              <a:buNone/>
              <a:defRPr sz="5049"/>
            </a:lvl6pPr>
            <a:lvl7pPr marL="6925757" indent="0">
              <a:buNone/>
              <a:defRPr sz="5049"/>
            </a:lvl7pPr>
            <a:lvl8pPr marL="8080050" indent="0">
              <a:buNone/>
              <a:defRPr sz="5049"/>
            </a:lvl8pPr>
            <a:lvl9pPr marL="9234343" indent="0">
              <a:buNone/>
              <a:defRPr sz="504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0130" y="12312015"/>
            <a:ext cx="7445650" cy="22809531"/>
          </a:xfrm>
        </p:spPr>
        <p:txBody>
          <a:bodyPr/>
          <a:lstStyle>
            <a:lvl1pPr marL="0" indent="0">
              <a:buNone/>
              <a:defRPr sz="4040"/>
            </a:lvl1pPr>
            <a:lvl2pPr marL="1154293" indent="0">
              <a:buNone/>
              <a:defRPr sz="3535"/>
            </a:lvl2pPr>
            <a:lvl3pPr marL="2308586" indent="0">
              <a:buNone/>
              <a:defRPr sz="3030"/>
            </a:lvl3pPr>
            <a:lvl4pPr marL="3462879" indent="0">
              <a:buNone/>
              <a:defRPr sz="2525"/>
            </a:lvl4pPr>
            <a:lvl5pPr marL="4617171" indent="0">
              <a:buNone/>
              <a:defRPr sz="2525"/>
            </a:lvl5pPr>
            <a:lvl6pPr marL="5771464" indent="0">
              <a:buNone/>
              <a:defRPr sz="2525"/>
            </a:lvl6pPr>
            <a:lvl7pPr marL="6925757" indent="0">
              <a:buNone/>
              <a:defRPr sz="2525"/>
            </a:lvl7pPr>
            <a:lvl8pPr marL="8080050" indent="0">
              <a:buNone/>
              <a:defRPr sz="2525"/>
            </a:lvl8pPr>
            <a:lvl9pPr marL="9234343" indent="0">
              <a:buNone/>
              <a:defRPr sz="25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53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33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520508" y="2185003"/>
            <a:ext cx="4977795" cy="3477954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87124" y="2185003"/>
            <a:ext cx="14644816" cy="3477954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42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7123" y="2185011"/>
            <a:ext cx="19911179" cy="7932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7123" y="10925013"/>
            <a:ext cx="19911179" cy="26039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87123" y="38038055"/>
            <a:ext cx="5194221" cy="2185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67486-EE33-43AB-A6B4-0FE5AB917613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47047" y="38038055"/>
            <a:ext cx="7791331" cy="2185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304081" y="38038055"/>
            <a:ext cx="5194221" cy="2185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9DE77-7D0C-4A45-94B3-D361B72F54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57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308586" rtl="0" eaLnBrk="1" latinLnBrk="0" hangingPunct="1">
        <a:lnSpc>
          <a:spcPct val="90000"/>
        </a:lnSpc>
        <a:spcBef>
          <a:spcPct val="0"/>
        </a:spcBef>
        <a:buNone/>
        <a:defRPr sz="1110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7146" indent="-577146" algn="l" defTabSz="2308586" rtl="0" eaLnBrk="1" latinLnBrk="0" hangingPunct="1">
        <a:lnSpc>
          <a:spcPct val="90000"/>
        </a:lnSpc>
        <a:spcBef>
          <a:spcPts val="2525"/>
        </a:spcBef>
        <a:buFont typeface="Arial" panose="020B0604020202020204" pitchFamily="34" charset="0"/>
        <a:buChar char="•"/>
        <a:defRPr sz="7069" kern="1200">
          <a:solidFill>
            <a:schemeClr val="tx1"/>
          </a:solidFill>
          <a:latin typeface="+mn-lt"/>
          <a:ea typeface="+mn-ea"/>
          <a:cs typeface="+mn-cs"/>
        </a:defRPr>
      </a:lvl1pPr>
      <a:lvl2pPr marL="1731439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6059" kern="1200">
          <a:solidFill>
            <a:schemeClr val="tx1"/>
          </a:solidFill>
          <a:latin typeface="+mn-lt"/>
          <a:ea typeface="+mn-ea"/>
          <a:cs typeface="+mn-cs"/>
        </a:defRPr>
      </a:lvl2pPr>
      <a:lvl3pPr marL="2885732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5049" kern="1200">
          <a:solidFill>
            <a:schemeClr val="tx1"/>
          </a:solidFill>
          <a:latin typeface="+mn-lt"/>
          <a:ea typeface="+mn-ea"/>
          <a:cs typeface="+mn-cs"/>
        </a:defRPr>
      </a:lvl3pPr>
      <a:lvl4pPr marL="4040025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4544" kern="1200">
          <a:solidFill>
            <a:schemeClr val="tx1"/>
          </a:solidFill>
          <a:latin typeface="+mn-lt"/>
          <a:ea typeface="+mn-ea"/>
          <a:cs typeface="+mn-cs"/>
        </a:defRPr>
      </a:lvl4pPr>
      <a:lvl5pPr marL="5194318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4544" kern="1200">
          <a:solidFill>
            <a:schemeClr val="tx1"/>
          </a:solidFill>
          <a:latin typeface="+mn-lt"/>
          <a:ea typeface="+mn-ea"/>
          <a:cs typeface="+mn-cs"/>
        </a:defRPr>
      </a:lvl5pPr>
      <a:lvl6pPr marL="6348611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4544" kern="1200">
          <a:solidFill>
            <a:schemeClr val="tx1"/>
          </a:solidFill>
          <a:latin typeface="+mn-lt"/>
          <a:ea typeface="+mn-ea"/>
          <a:cs typeface="+mn-cs"/>
        </a:defRPr>
      </a:lvl6pPr>
      <a:lvl7pPr marL="7502903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4544" kern="1200">
          <a:solidFill>
            <a:schemeClr val="tx1"/>
          </a:solidFill>
          <a:latin typeface="+mn-lt"/>
          <a:ea typeface="+mn-ea"/>
          <a:cs typeface="+mn-cs"/>
        </a:defRPr>
      </a:lvl7pPr>
      <a:lvl8pPr marL="8657196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4544" kern="1200">
          <a:solidFill>
            <a:schemeClr val="tx1"/>
          </a:solidFill>
          <a:latin typeface="+mn-lt"/>
          <a:ea typeface="+mn-ea"/>
          <a:cs typeface="+mn-cs"/>
        </a:defRPr>
      </a:lvl8pPr>
      <a:lvl9pPr marL="9811489" indent="-577146" algn="l" defTabSz="2308586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45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1pPr>
      <a:lvl2pPr marL="1154293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2pPr>
      <a:lvl3pPr marL="2308586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3pPr>
      <a:lvl4pPr marL="3462879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4pPr>
      <a:lvl5pPr marL="4617171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5pPr>
      <a:lvl6pPr marL="5771464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6pPr>
      <a:lvl7pPr marL="6925757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7pPr>
      <a:lvl8pPr marL="8080050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8pPr>
      <a:lvl9pPr marL="9234343" algn="l" defTabSz="2308586" rtl="0" eaLnBrk="1" latinLnBrk="0" hangingPunct="1">
        <a:defRPr sz="4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6C83C7A-4064-D0DF-FBA8-35895C2E5D0D}"/>
              </a:ext>
            </a:extLst>
          </p:cNvPr>
          <p:cNvSpPr/>
          <p:nvPr/>
        </p:nvSpPr>
        <p:spPr>
          <a:xfrm>
            <a:off x="400050" y="1453350"/>
            <a:ext cx="22301201" cy="7036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fi-FI" sz="4800" b="1" strike="noStrike" spc="-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Poster Title</a:t>
            </a:r>
            <a:endParaRPr lang="pt-BR" sz="48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D2C76DF-38A9-2192-E8C9-06A2AF224C8A}"/>
              </a:ext>
            </a:extLst>
          </p:cNvPr>
          <p:cNvSpPr/>
          <p:nvPr/>
        </p:nvSpPr>
        <p:spPr>
          <a:xfrm>
            <a:off x="941633" y="4018626"/>
            <a:ext cx="21005836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u="sng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Author¹</a:t>
            </a:r>
            <a:r>
              <a:rPr lang="en-US" sz="24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; Author¹; Author¹; Author¹; Author¹; Author².¹Institution X, City – State. ²Institution Y, City – </a:t>
            </a:r>
            <a:r>
              <a:rPr lang="en-US" sz="2400" b="0" strike="noStrike" spc="-1" dirty="0" err="1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State.Contact</a:t>
            </a:r>
            <a:r>
              <a:rPr lang="en-US" sz="24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email: x@email.com</a:t>
            </a:r>
            <a:endParaRPr lang="pt-BR" sz="24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5E856D0-2B2C-8EC0-433C-A05477266112}"/>
              </a:ext>
            </a:extLst>
          </p:cNvPr>
          <p:cNvSpPr/>
          <p:nvPr/>
        </p:nvSpPr>
        <p:spPr>
          <a:xfrm>
            <a:off x="653143" y="6008914"/>
            <a:ext cx="21847628" cy="7047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en-US" sz="4000" strike="noStrike" spc="-1" dirty="0">
                <a:solidFill>
                  <a:srgbClr val="000000"/>
                </a:solidFill>
                <a:latin typeface="Arial"/>
                <a:ea typeface="Arial"/>
              </a:rPr>
              <a:t>Introduction</a:t>
            </a:r>
            <a:endParaRPr lang="pt-BR" sz="4000" strike="noStrike" spc="-1" dirty="0">
              <a:latin typeface="Arial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FE853D-EC3A-19FA-40D1-0398C336E0C3}"/>
              </a:ext>
            </a:extLst>
          </p:cNvPr>
          <p:cNvSpPr/>
          <p:nvPr/>
        </p:nvSpPr>
        <p:spPr>
          <a:xfrm>
            <a:off x="941633" y="569341"/>
            <a:ext cx="7692934" cy="4882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3000" b="1" strike="noStrike" spc="-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[</a:t>
            </a:r>
            <a:r>
              <a:rPr lang="fi-FI" sz="3000" b="1" spc="-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Final</a:t>
            </a:r>
            <a:r>
              <a:rPr lang="fi-FI" sz="3000" b="1" strike="noStrike" spc="-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Code]</a:t>
            </a:r>
            <a:endParaRPr lang="pt-BR" sz="30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56B5FE1B-9DB8-A527-C85D-C531AF19819C}"/>
              </a:ext>
            </a:extLst>
          </p:cNvPr>
          <p:cNvSpPr/>
          <p:nvPr/>
        </p:nvSpPr>
        <p:spPr>
          <a:xfrm>
            <a:off x="400050" y="149950"/>
            <a:ext cx="22301201" cy="509791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E39C4CC-A163-19D7-052B-99C6C4925AE2}"/>
              </a:ext>
            </a:extLst>
          </p:cNvPr>
          <p:cNvSpPr/>
          <p:nvPr/>
        </p:nvSpPr>
        <p:spPr>
          <a:xfrm>
            <a:off x="400050" y="5549831"/>
            <a:ext cx="22301201" cy="35318769"/>
          </a:xfrm>
          <a:prstGeom prst="roundRect">
            <a:avLst>
              <a:gd name="adj" fmla="val 41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755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4B7B-C7D9-F995-1E88-3B742BDD8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9E7F17B9-2586-995E-8787-1339AA4C2BC7}"/>
              </a:ext>
            </a:extLst>
          </p:cNvPr>
          <p:cNvSpPr/>
          <p:nvPr/>
        </p:nvSpPr>
        <p:spPr>
          <a:xfrm>
            <a:off x="400050" y="264695"/>
            <a:ext cx="22301201" cy="40603905"/>
          </a:xfrm>
          <a:prstGeom prst="roundRect">
            <a:avLst>
              <a:gd name="adj" fmla="val 41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3AB4E34-3C57-D752-FC8E-6EE566F61D57}"/>
              </a:ext>
            </a:extLst>
          </p:cNvPr>
          <p:cNvSpPr/>
          <p:nvPr/>
        </p:nvSpPr>
        <p:spPr>
          <a:xfrm>
            <a:off x="653143" y="715019"/>
            <a:ext cx="21847628" cy="7047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en-US" sz="4000" strike="noStrike" spc="-1" dirty="0">
                <a:solidFill>
                  <a:srgbClr val="000000"/>
                </a:solidFill>
                <a:latin typeface="Arial"/>
                <a:ea typeface="Arial"/>
              </a:rPr>
              <a:t>Methods</a:t>
            </a:r>
            <a:endParaRPr lang="pt-BR" sz="40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327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83D35-609E-01C9-A3FF-4146012B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71A2613-07C8-EE60-9C44-D3EEA7C35FFC}"/>
              </a:ext>
            </a:extLst>
          </p:cNvPr>
          <p:cNvSpPr/>
          <p:nvPr/>
        </p:nvSpPr>
        <p:spPr>
          <a:xfrm>
            <a:off x="400050" y="264695"/>
            <a:ext cx="22301201" cy="40603905"/>
          </a:xfrm>
          <a:prstGeom prst="roundRect">
            <a:avLst>
              <a:gd name="adj" fmla="val 41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B5062BB-3B0F-40E0-4F53-DCDA44A1CC01}"/>
              </a:ext>
            </a:extLst>
          </p:cNvPr>
          <p:cNvSpPr/>
          <p:nvPr/>
        </p:nvSpPr>
        <p:spPr>
          <a:xfrm>
            <a:off x="653143" y="715019"/>
            <a:ext cx="21847628" cy="7047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en-US" sz="4000" strike="noStrike" spc="-1" dirty="0">
                <a:solidFill>
                  <a:srgbClr val="000000"/>
                </a:solidFill>
                <a:latin typeface="Arial"/>
                <a:ea typeface="Arial"/>
              </a:rPr>
              <a:t>Results</a:t>
            </a:r>
            <a:endParaRPr lang="pt-BR" sz="40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9771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9B16E-F7D5-9C9E-4127-DC99748EE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77D66A82-7154-DDE4-CB8E-F782DFB61D74}"/>
              </a:ext>
            </a:extLst>
          </p:cNvPr>
          <p:cNvSpPr/>
          <p:nvPr/>
        </p:nvSpPr>
        <p:spPr>
          <a:xfrm>
            <a:off x="400050" y="264695"/>
            <a:ext cx="22301201" cy="40603905"/>
          </a:xfrm>
          <a:prstGeom prst="roundRect">
            <a:avLst>
              <a:gd name="adj" fmla="val 41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3C0A9C6-D266-FADA-7564-F6827893F1CA}"/>
              </a:ext>
            </a:extLst>
          </p:cNvPr>
          <p:cNvSpPr/>
          <p:nvPr/>
        </p:nvSpPr>
        <p:spPr>
          <a:xfrm>
            <a:off x="653143" y="715019"/>
            <a:ext cx="21847628" cy="7047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en-US" sz="4000" strike="noStrike" spc="-1" dirty="0">
                <a:solidFill>
                  <a:srgbClr val="000000"/>
                </a:solidFill>
                <a:latin typeface="Arial"/>
                <a:ea typeface="Arial"/>
              </a:rPr>
              <a:t>Conclusion</a:t>
            </a:r>
            <a:endParaRPr lang="pt-BR" sz="40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07730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</TotalTime>
  <Words>42</Words>
  <Application>Microsoft Office PowerPoint</Application>
  <PresentationFormat>Personalizar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Edson Ayres Jr - E-poster</dc:creator>
  <cp:lastModifiedBy>Edson Ayres Jr - E-poster</cp:lastModifiedBy>
  <cp:revision>4</cp:revision>
  <dcterms:created xsi:type="dcterms:W3CDTF">2026-08-19T18:03:04Z</dcterms:created>
  <dcterms:modified xsi:type="dcterms:W3CDTF">2026-08-19T18:26:15Z</dcterms:modified>
</cp:coreProperties>
</file>