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3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20" d="100"/>
          <a:sy n="20" d="100"/>
        </p:scale>
        <p:origin x="32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2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0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4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1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0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4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32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9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E658-2A35-4F19-B818-71C7B1D4E730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928EB-AD9B-4F0C-A275-F26546CC9DF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8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4046F4E-5177-8791-89F7-3E05C9640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99975" cy="4926404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76D8006-4339-D270-5D32-D18B5EA78EA1}"/>
              </a:ext>
            </a:extLst>
          </p:cNvPr>
          <p:cNvSpPr txBox="1"/>
          <p:nvPr/>
        </p:nvSpPr>
        <p:spPr>
          <a:xfrm>
            <a:off x="522514" y="1716556"/>
            <a:ext cx="18146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/>
              <a:t>Title</a:t>
            </a:r>
            <a:endParaRPr lang="it-IT" sz="44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AFA1FCF-AB30-8C3A-C47A-2FD657CF9DDC}"/>
              </a:ext>
            </a:extLst>
          </p:cNvPr>
          <p:cNvSpPr txBox="1"/>
          <p:nvPr/>
        </p:nvSpPr>
        <p:spPr>
          <a:xfrm>
            <a:off x="4334144" y="315889"/>
            <a:ext cx="5419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b="1" dirty="0">
                <a:solidFill>
                  <a:srgbClr val="5B3691"/>
                </a:solidFill>
              </a:rPr>
              <a:t>123</a:t>
            </a:r>
          </a:p>
        </p:txBody>
      </p:sp>
      <p:sp>
        <p:nvSpPr>
          <p:cNvPr id="2" name="CaixaDeTexto 5">
            <a:extLst>
              <a:ext uri="{FF2B5EF4-FFF2-40B4-BE49-F238E27FC236}">
                <a16:creationId xmlns:a16="http://schemas.microsoft.com/office/drawing/2014/main" id="{CA43F775-3275-BE7E-36E8-F5315BBA7A0A}"/>
              </a:ext>
            </a:extLst>
          </p:cNvPr>
          <p:cNvSpPr txBox="1"/>
          <p:nvPr/>
        </p:nvSpPr>
        <p:spPr>
          <a:xfrm>
            <a:off x="522514" y="4977036"/>
            <a:ext cx="11093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Arial Black" panose="020B0A04020102020204" pitchFamily="34" charset="0"/>
              </a:rPr>
              <a:t>author</a:t>
            </a:r>
            <a:r>
              <a:rPr lang="pt-BR" sz="4000" b="1" baseline="30000" dirty="0">
                <a:latin typeface="Arial Black" panose="020B0A04020102020204" pitchFamily="34" charset="0"/>
              </a:rPr>
              <a:t>1</a:t>
            </a:r>
            <a:r>
              <a:rPr lang="pt-BR" sz="4000" b="1" dirty="0">
                <a:latin typeface="Arial Black" panose="020B0A04020102020204" pitchFamily="34" charset="0"/>
              </a:rPr>
              <a:t>, author</a:t>
            </a:r>
            <a:r>
              <a:rPr lang="pt-BR" sz="4000" b="1" baseline="30000" dirty="0">
                <a:latin typeface="Arial Black" panose="020B0A04020102020204" pitchFamily="34" charset="0"/>
              </a:rPr>
              <a:t>2</a:t>
            </a:r>
            <a:r>
              <a:rPr lang="pt-BR" sz="4000" b="1" dirty="0">
                <a:latin typeface="Arial Black" panose="020B0A04020102020204" pitchFamily="34" charset="0"/>
              </a:rPr>
              <a:t>, author</a:t>
            </a:r>
            <a:r>
              <a:rPr lang="pt-BR" sz="4000" b="1" baseline="30000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" name="CaixaDeTexto 6">
            <a:extLst>
              <a:ext uri="{FF2B5EF4-FFF2-40B4-BE49-F238E27FC236}">
                <a16:creationId xmlns:a16="http://schemas.microsoft.com/office/drawing/2014/main" id="{065EE451-45FA-E794-0C76-0F729890B5E1}"/>
              </a:ext>
            </a:extLst>
          </p:cNvPr>
          <p:cNvSpPr txBox="1"/>
          <p:nvPr/>
        </p:nvSpPr>
        <p:spPr>
          <a:xfrm>
            <a:off x="522514" y="6074124"/>
            <a:ext cx="4509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9">
            <a:extLst>
              <a:ext uri="{FF2B5EF4-FFF2-40B4-BE49-F238E27FC236}">
                <a16:creationId xmlns:a16="http://schemas.microsoft.com/office/drawing/2014/main" id="{D868EB66-477C-E5F2-57D9-29F5BC9CFE35}"/>
              </a:ext>
            </a:extLst>
          </p:cNvPr>
          <p:cNvSpPr txBox="1"/>
          <p:nvPr/>
        </p:nvSpPr>
        <p:spPr>
          <a:xfrm>
            <a:off x="712220" y="7793864"/>
            <a:ext cx="23538430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: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legible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meters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enim ad minim veniam, uis nostrud exercitation ullamco laboris nisi ut aliquip ex ea commodo consequat.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84F6C246-C895-41A0-28A6-CEEBD35D68C3}"/>
              </a:ext>
            </a:extLst>
          </p:cNvPr>
          <p:cNvSpPr txBox="1"/>
          <p:nvPr/>
        </p:nvSpPr>
        <p:spPr>
          <a:xfrm>
            <a:off x="712220" y="11360263"/>
            <a:ext cx="15135726" cy="1962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BR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Headings</a:t>
            </a:r>
            <a:endParaRPr lang="pt-BR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columns</a:t>
            </a:r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legible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pt-BR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meters</a:t>
            </a:r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captions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legible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meter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609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</TotalTime>
  <Words>282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di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Berti</dc:creator>
  <cp:lastModifiedBy>Edson Ayres Jr - E-poster</cp:lastModifiedBy>
  <cp:revision>9</cp:revision>
  <dcterms:created xsi:type="dcterms:W3CDTF">2020-10-12T09:10:08Z</dcterms:created>
  <dcterms:modified xsi:type="dcterms:W3CDTF">2026-06-11T14:57:14Z</dcterms:modified>
</cp:coreProperties>
</file>