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6200438" cy="28800425"/>
  <p:notesSz cx="7559675" cy="10691813"/>
  <p:defaultTextStyle>
    <a:defPPr>
      <a:defRPr lang="pt-BR"/>
    </a:defPPr>
    <a:lvl1pPr marL="0" algn="l" defTabSz="2612349" rtl="0" eaLnBrk="1" latinLnBrk="0" hangingPunct="1">
      <a:defRPr sz="5142" kern="1200">
        <a:solidFill>
          <a:schemeClr val="tx1"/>
        </a:solidFill>
        <a:latin typeface="+mn-lt"/>
        <a:ea typeface="+mn-ea"/>
        <a:cs typeface="+mn-cs"/>
      </a:defRPr>
    </a:lvl1pPr>
    <a:lvl2pPr marL="1306175" algn="l" defTabSz="2612349" rtl="0" eaLnBrk="1" latinLnBrk="0" hangingPunct="1">
      <a:defRPr sz="5142" kern="1200">
        <a:solidFill>
          <a:schemeClr val="tx1"/>
        </a:solidFill>
        <a:latin typeface="+mn-lt"/>
        <a:ea typeface="+mn-ea"/>
        <a:cs typeface="+mn-cs"/>
      </a:defRPr>
    </a:lvl2pPr>
    <a:lvl3pPr marL="2612349" algn="l" defTabSz="2612349" rtl="0" eaLnBrk="1" latinLnBrk="0" hangingPunct="1">
      <a:defRPr sz="5142" kern="1200">
        <a:solidFill>
          <a:schemeClr val="tx1"/>
        </a:solidFill>
        <a:latin typeface="+mn-lt"/>
        <a:ea typeface="+mn-ea"/>
        <a:cs typeface="+mn-cs"/>
      </a:defRPr>
    </a:lvl3pPr>
    <a:lvl4pPr marL="3918524" algn="l" defTabSz="2612349" rtl="0" eaLnBrk="1" latinLnBrk="0" hangingPunct="1">
      <a:defRPr sz="5142" kern="1200">
        <a:solidFill>
          <a:schemeClr val="tx1"/>
        </a:solidFill>
        <a:latin typeface="+mn-lt"/>
        <a:ea typeface="+mn-ea"/>
        <a:cs typeface="+mn-cs"/>
      </a:defRPr>
    </a:lvl4pPr>
    <a:lvl5pPr marL="5224699" algn="l" defTabSz="2612349" rtl="0" eaLnBrk="1" latinLnBrk="0" hangingPunct="1">
      <a:defRPr sz="5142" kern="1200">
        <a:solidFill>
          <a:schemeClr val="tx1"/>
        </a:solidFill>
        <a:latin typeface="+mn-lt"/>
        <a:ea typeface="+mn-ea"/>
        <a:cs typeface="+mn-cs"/>
      </a:defRPr>
    </a:lvl5pPr>
    <a:lvl6pPr marL="6530873" algn="l" defTabSz="2612349" rtl="0" eaLnBrk="1" latinLnBrk="0" hangingPunct="1">
      <a:defRPr sz="5142" kern="1200">
        <a:solidFill>
          <a:schemeClr val="tx1"/>
        </a:solidFill>
        <a:latin typeface="+mn-lt"/>
        <a:ea typeface="+mn-ea"/>
        <a:cs typeface="+mn-cs"/>
      </a:defRPr>
    </a:lvl6pPr>
    <a:lvl7pPr marL="7837048" algn="l" defTabSz="2612349" rtl="0" eaLnBrk="1" latinLnBrk="0" hangingPunct="1">
      <a:defRPr sz="5142" kern="1200">
        <a:solidFill>
          <a:schemeClr val="tx1"/>
        </a:solidFill>
        <a:latin typeface="+mn-lt"/>
        <a:ea typeface="+mn-ea"/>
        <a:cs typeface="+mn-cs"/>
      </a:defRPr>
    </a:lvl7pPr>
    <a:lvl8pPr marL="9143223" algn="l" defTabSz="2612349" rtl="0" eaLnBrk="1" latinLnBrk="0" hangingPunct="1">
      <a:defRPr sz="5142" kern="1200">
        <a:solidFill>
          <a:schemeClr val="tx1"/>
        </a:solidFill>
        <a:latin typeface="+mn-lt"/>
        <a:ea typeface="+mn-ea"/>
        <a:cs typeface="+mn-cs"/>
      </a:defRPr>
    </a:lvl8pPr>
    <a:lvl9pPr marL="10449397" algn="l" defTabSz="2612349" rtl="0" eaLnBrk="1" latinLnBrk="0" hangingPunct="1">
      <a:defRPr sz="514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5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12570" b="0" strike="noStrike" spc="-3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809429" y="6738882"/>
            <a:ext cx="1457795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809429" y="15462812"/>
            <a:ext cx="1457795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12570" b="0" strike="noStrike" spc="-3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09429" y="6738882"/>
            <a:ext cx="711310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279421" y="6738882"/>
            <a:ext cx="711310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809429" y="15462812"/>
            <a:ext cx="711310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8279421" y="15462812"/>
            <a:ext cx="711310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12570" b="0" strike="noStrike" spc="-3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809429" y="6738882"/>
            <a:ext cx="4693043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5737999" y="6738882"/>
            <a:ext cx="4693043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0666568" y="6738882"/>
            <a:ext cx="4693043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809429" y="15462812"/>
            <a:ext cx="4693043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5737999" y="15462812"/>
            <a:ext cx="4693043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0666568" y="15462812"/>
            <a:ext cx="4693043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12570" b="0" strike="noStrike" spc="-3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809429" y="6738882"/>
            <a:ext cx="14577952" cy="1670218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9142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12570" b="0" strike="noStrike" spc="-3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809429" y="6738882"/>
            <a:ext cx="14577952" cy="1670218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12570" b="0" strike="noStrike" spc="-3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809429" y="6738882"/>
            <a:ext cx="7113102" cy="1670218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8279421" y="6738882"/>
            <a:ext cx="7113102" cy="1670218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12570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809429" y="381582"/>
            <a:ext cx="14574866" cy="2938181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9142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12570" b="0" strike="noStrike" spc="-3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809429" y="6738882"/>
            <a:ext cx="711310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8279421" y="6738882"/>
            <a:ext cx="7113102" cy="1670218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809429" y="15462812"/>
            <a:ext cx="711310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12570" b="0" strike="noStrike" spc="-3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809429" y="6738882"/>
            <a:ext cx="7113102" cy="1670218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8279421" y="6738882"/>
            <a:ext cx="711310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8279421" y="15462812"/>
            <a:ext cx="711310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12570" b="0" strike="noStrike" spc="-3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809429" y="6738882"/>
            <a:ext cx="711310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8279421" y="6738882"/>
            <a:ext cx="711310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809429" y="15462812"/>
            <a:ext cx="14577952" cy="796590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9142" b="0" strike="noStrike" spc="-3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09429" y="381582"/>
            <a:ext cx="14574866" cy="63377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5142" b="0" strike="noStrike" spc="-3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809429" y="6738882"/>
            <a:ext cx="14577952" cy="1670218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5142" b="0" strike="noStrike" spc="-3">
                <a:latin typeface="Arial"/>
              </a:rPr>
              <a:t>Clique para editar o formato do texto da estrutura de tópicos</a:t>
            </a:r>
          </a:p>
          <a:p>
            <a:pPr marL="2468362" lvl="1" indent="-925636">
              <a:spcBef>
                <a:spcPts val="324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5142" b="0" strike="noStrike" spc="-3">
                <a:latin typeface="Arial"/>
              </a:rPr>
              <a:t>2.º nível da estrutura de tópicos</a:t>
            </a:r>
          </a:p>
          <a:p>
            <a:pPr marL="3702542" lvl="2" indent="-822787">
              <a:spcBef>
                <a:spcPts val="242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5142" b="0" strike="noStrike" spc="-3">
                <a:latin typeface="Arial"/>
              </a:rPr>
              <a:t>3.º nível da estrutura de tópicos</a:t>
            </a:r>
          </a:p>
          <a:p>
            <a:pPr marL="4936723" lvl="3" indent="-617090">
              <a:spcBef>
                <a:spcPts val="162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5142" b="0" strike="noStrike" spc="-3">
                <a:latin typeface="Arial"/>
              </a:rPr>
              <a:t>4.º nível da estrutura de tópicos</a:t>
            </a:r>
          </a:p>
          <a:p>
            <a:pPr marL="6170904" lvl="4" indent="-617090">
              <a:spcBef>
                <a:spcPts val="8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5142" b="0" strike="noStrike" spc="-3">
                <a:latin typeface="Arial"/>
              </a:rPr>
              <a:t>5.º nível da estrutura de tópicos</a:t>
            </a:r>
          </a:p>
          <a:p>
            <a:pPr marL="7405085" lvl="5" indent="-617090">
              <a:spcBef>
                <a:spcPts val="8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5142" b="0" strike="noStrike" spc="-3">
                <a:latin typeface="Arial"/>
              </a:rPr>
              <a:t>6.º nível da estrutura de tópicos</a:t>
            </a:r>
          </a:p>
          <a:p>
            <a:pPr marL="8639266" lvl="6" indent="-617090">
              <a:spcBef>
                <a:spcPts val="8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5142" b="0" strike="noStrike" spc="-3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2612349" rtl="0" eaLnBrk="1" latinLnBrk="0" hangingPunct="1">
        <a:lnSpc>
          <a:spcPct val="90000"/>
        </a:lnSpc>
        <a:spcBef>
          <a:spcPct val="0"/>
        </a:spcBef>
        <a:buNone/>
        <a:defRPr sz="12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34181" indent="-925636" algn="l" defTabSz="2612349" rtl="0" eaLnBrk="1" latinLnBrk="0" hangingPunct="1">
        <a:lnSpc>
          <a:spcPct val="90000"/>
        </a:lnSpc>
        <a:spcBef>
          <a:spcPts val="4048"/>
        </a:spcBef>
        <a:buClr>
          <a:srgbClr val="000000"/>
        </a:buClr>
        <a:buSzPct val="45000"/>
        <a:buFont typeface="Wingdings" charset="2"/>
        <a:buChar char=""/>
        <a:defRPr sz="7999" kern="1200">
          <a:solidFill>
            <a:schemeClr val="tx1"/>
          </a:solidFill>
          <a:latin typeface="+mn-lt"/>
          <a:ea typeface="+mn-ea"/>
          <a:cs typeface="+mn-cs"/>
        </a:defRPr>
      </a:lvl1pPr>
      <a:lvl2pPr marL="1959262" indent="-653087" algn="l" defTabSz="2612349" rtl="0" eaLnBrk="1" latinLnBrk="0" hangingPunct="1">
        <a:lnSpc>
          <a:spcPct val="90000"/>
        </a:lnSpc>
        <a:spcBef>
          <a:spcPts val="1428"/>
        </a:spcBef>
        <a:buFont typeface="Arial" panose="020B0604020202020204" pitchFamily="34" charset="0"/>
        <a:buChar char="•"/>
        <a:defRPr sz="6857" kern="1200">
          <a:solidFill>
            <a:schemeClr val="tx1"/>
          </a:solidFill>
          <a:latin typeface="+mn-lt"/>
          <a:ea typeface="+mn-ea"/>
          <a:cs typeface="+mn-cs"/>
        </a:defRPr>
      </a:lvl2pPr>
      <a:lvl3pPr marL="3265437" indent="-653087" algn="l" defTabSz="2612349" rtl="0" eaLnBrk="1" latinLnBrk="0" hangingPunct="1">
        <a:lnSpc>
          <a:spcPct val="90000"/>
        </a:lnSpc>
        <a:spcBef>
          <a:spcPts val="1428"/>
        </a:spcBef>
        <a:buFont typeface="Arial" panose="020B0604020202020204" pitchFamily="34" charset="0"/>
        <a:buChar char="•"/>
        <a:defRPr sz="5714" kern="1200">
          <a:solidFill>
            <a:schemeClr val="tx1"/>
          </a:solidFill>
          <a:latin typeface="+mn-lt"/>
          <a:ea typeface="+mn-ea"/>
          <a:cs typeface="+mn-cs"/>
        </a:defRPr>
      </a:lvl3pPr>
      <a:lvl4pPr marL="4571611" indent="-653087" algn="l" defTabSz="2612349" rtl="0" eaLnBrk="1" latinLnBrk="0" hangingPunct="1">
        <a:lnSpc>
          <a:spcPct val="90000"/>
        </a:lnSpc>
        <a:spcBef>
          <a:spcPts val="1428"/>
        </a:spcBef>
        <a:buFont typeface="Arial" panose="020B0604020202020204" pitchFamily="34" charset="0"/>
        <a:buChar char="•"/>
        <a:defRPr sz="5142" kern="1200">
          <a:solidFill>
            <a:schemeClr val="tx1"/>
          </a:solidFill>
          <a:latin typeface="+mn-lt"/>
          <a:ea typeface="+mn-ea"/>
          <a:cs typeface="+mn-cs"/>
        </a:defRPr>
      </a:lvl4pPr>
      <a:lvl5pPr marL="5877786" indent="-653087" algn="l" defTabSz="2612349" rtl="0" eaLnBrk="1" latinLnBrk="0" hangingPunct="1">
        <a:lnSpc>
          <a:spcPct val="90000"/>
        </a:lnSpc>
        <a:spcBef>
          <a:spcPts val="1428"/>
        </a:spcBef>
        <a:buFont typeface="Arial" panose="020B0604020202020204" pitchFamily="34" charset="0"/>
        <a:buChar char="•"/>
        <a:defRPr sz="5142" kern="1200">
          <a:solidFill>
            <a:schemeClr val="tx1"/>
          </a:solidFill>
          <a:latin typeface="+mn-lt"/>
          <a:ea typeface="+mn-ea"/>
          <a:cs typeface="+mn-cs"/>
        </a:defRPr>
      </a:lvl5pPr>
      <a:lvl6pPr marL="7183961" indent="-653087" algn="l" defTabSz="2612349" rtl="0" eaLnBrk="1" latinLnBrk="0" hangingPunct="1">
        <a:lnSpc>
          <a:spcPct val="90000"/>
        </a:lnSpc>
        <a:spcBef>
          <a:spcPts val="1428"/>
        </a:spcBef>
        <a:buFont typeface="Arial" panose="020B0604020202020204" pitchFamily="34" charset="0"/>
        <a:buChar char="•"/>
        <a:defRPr sz="5142" kern="1200">
          <a:solidFill>
            <a:schemeClr val="tx1"/>
          </a:solidFill>
          <a:latin typeface="+mn-lt"/>
          <a:ea typeface="+mn-ea"/>
          <a:cs typeface="+mn-cs"/>
        </a:defRPr>
      </a:lvl6pPr>
      <a:lvl7pPr marL="8490135" indent="-653087" algn="l" defTabSz="2612349" rtl="0" eaLnBrk="1" latinLnBrk="0" hangingPunct="1">
        <a:lnSpc>
          <a:spcPct val="90000"/>
        </a:lnSpc>
        <a:spcBef>
          <a:spcPts val="1428"/>
        </a:spcBef>
        <a:buFont typeface="Arial" panose="020B0604020202020204" pitchFamily="34" charset="0"/>
        <a:buChar char="•"/>
        <a:defRPr sz="5142" kern="1200">
          <a:solidFill>
            <a:schemeClr val="tx1"/>
          </a:solidFill>
          <a:latin typeface="+mn-lt"/>
          <a:ea typeface="+mn-ea"/>
          <a:cs typeface="+mn-cs"/>
        </a:defRPr>
      </a:lvl7pPr>
      <a:lvl8pPr marL="9796310" indent="-653087" algn="l" defTabSz="2612349" rtl="0" eaLnBrk="1" latinLnBrk="0" hangingPunct="1">
        <a:lnSpc>
          <a:spcPct val="90000"/>
        </a:lnSpc>
        <a:spcBef>
          <a:spcPts val="1428"/>
        </a:spcBef>
        <a:buFont typeface="Arial" panose="020B0604020202020204" pitchFamily="34" charset="0"/>
        <a:buChar char="•"/>
        <a:defRPr sz="5142" kern="1200">
          <a:solidFill>
            <a:schemeClr val="tx1"/>
          </a:solidFill>
          <a:latin typeface="+mn-lt"/>
          <a:ea typeface="+mn-ea"/>
          <a:cs typeface="+mn-cs"/>
        </a:defRPr>
      </a:lvl8pPr>
      <a:lvl9pPr marL="11102485" indent="-653087" algn="l" defTabSz="2612349" rtl="0" eaLnBrk="1" latinLnBrk="0" hangingPunct="1">
        <a:lnSpc>
          <a:spcPct val="90000"/>
        </a:lnSpc>
        <a:spcBef>
          <a:spcPts val="1428"/>
        </a:spcBef>
        <a:buFont typeface="Arial" panose="020B0604020202020204" pitchFamily="34" charset="0"/>
        <a:buChar char="•"/>
        <a:defRPr sz="51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612349" rtl="0" eaLnBrk="1" latinLnBrk="0" hangingPunct="1">
        <a:defRPr sz="5142" kern="1200">
          <a:solidFill>
            <a:schemeClr val="tx1"/>
          </a:solidFill>
          <a:latin typeface="+mn-lt"/>
          <a:ea typeface="+mn-ea"/>
          <a:cs typeface="+mn-cs"/>
        </a:defRPr>
      </a:lvl1pPr>
      <a:lvl2pPr marL="1306175" algn="l" defTabSz="2612349" rtl="0" eaLnBrk="1" latinLnBrk="0" hangingPunct="1">
        <a:defRPr sz="5142" kern="1200">
          <a:solidFill>
            <a:schemeClr val="tx1"/>
          </a:solidFill>
          <a:latin typeface="+mn-lt"/>
          <a:ea typeface="+mn-ea"/>
          <a:cs typeface="+mn-cs"/>
        </a:defRPr>
      </a:lvl2pPr>
      <a:lvl3pPr marL="2612349" algn="l" defTabSz="2612349" rtl="0" eaLnBrk="1" latinLnBrk="0" hangingPunct="1">
        <a:defRPr sz="5142" kern="1200">
          <a:solidFill>
            <a:schemeClr val="tx1"/>
          </a:solidFill>
          <a:latin typeface="+mn-lt"/>
          <a:ea typeface="+mn-ea"/>
          <a:cs typeface="+mn-cs"/>
        </a:defRPr>
      </a:lvl3pPr>
      <a:lvl4pPr marL="3918524" algn="l" defTabSz="2612349" rtl="0" eaLnBrk="1" latinLnBrk="0" hangingPunct="1">
        <a:defRPr sz="5142" kern="1200">
          <a:solidFill>
            <a:schemeClr val="tx1"/>
          </a:solidFill>
          <a:latin typeface="+mn-lt"/>
          <a:ea typeface="+mn-ea"/>
          <a:cs typeface="+mn-cs"/>
        </a:defRPr>
      </a:lvl4pPr>
      <a:lvl5pPr marL="5224699" algn="l" defTabSz="2612349" rtl="0" eaLnBrk="1" latinLnBrk="0" hangingPunct="1">
        <a:defRPr sz="5142" kern="1200">
          <a:solidFill>
            <a:schemeClr val="tx1"/>
          </a:solidFill>
          <a:latin typeface="+mn-lt"/>
          <a:ea typeface="+mn-ea"/>
          <a:cs typeface="+mn-cs"/>
        </a:defRPr>
      </a:lvl5pPr>
      <a:lvl6pPr marL="6530873" algn="l" defTabSz="2612349" rtl="0" eaLnBrk="1" latinLnBrk="0" hangingPunct="1">
        <a:defRPr sz="5142" kern="1200">
          <a:solidFill>
            <a:schemeClr val="tx1"/>
          </a:solidFill>
          <a:latin typeface="+mn-lt"/>
          <a:ea typeface="+mn-ea"/>
          <a:cs typeface="+mn-cs"/>
        </a:defRPr>
      </a:lvl6pPr>
      <a:lvl7pPr marL="7837048" algn="l" defTabSz="2612349" rtl="0" eaLnBrk="1" latinLnBrk="0" hangingPunct="1">
        <a:defRPr sz="5142" kern="1200">
          <a:solidFill>
            <a:schemeClr val="tx1"/>
          </a:solidFill>
          <a:latin typeface="+mn-lt"/>
          <a:ea typeface="+mn-ea"/>
          <a:cs typeface="+mn-cs"/>
        </a:defRPr>
      </a:lvl7pPr>
      <a:lvl8pPr marL="9143223" algn="l" defTabSz="2612349" rtl="0" eaLnBrk="1" latinLnBrk="0" hangingPunct="1">
        <a:defRPr sz="5142" kern="1200">
          <a:solidFill>
            <a:schemeClr val="tx1"/>
          </a:solidFill>
          <a:latin typeface="+mn-lt"/>
          <a:ea typeface="+mn-ea"/>
          <a:cs typeface="+mn-cs"/>
        </a:defRPr>
      </a:lvl8pPr>
      <a:lvl9pPr marL="10449397" algn="l" defTabSz="2612349" rtl="0" eaLnBrk="1" latinLnBrk="0" hangingPunct="1">
        <a:defRPr sz="51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/>
          <p:nvPr/>
        </p:nvSpPr>
        <p:spPr>
          <a:xfrm>
            <a:off x="514252" y="1402557"/>
            <a:ext cx="8069312" cy="75283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18835" tIns="159417" rIns="318835" bIns="159417" anchor="ctr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fi-FI" sz="3500" b="1" spc="-3" dirty="0">
                <a:latin typeface="+mj-lt"/>
                <a:ea typeface="Tahoma"/>
              </a:rPr>
              <a:t>Título do Trabalho Científico</a:t>
            </a:r>
            <a:endParaRPr lang="pt-BR" sz="3500" spc="-3" dirty="0">
              <a:latin typeface="+mj-lt"/>
            </a:endParaRPr>
          </a:p>
        </p:txBody>
      </p:sp>
      <p:sp>
        <p:nvSpPr>
          <p:cNvPr id="40" name="Text Placeholder 4"/>
          <p:cNvSpPr/>
          <p:nvPr/>
        </p:nvSpPr>
        <p:spPr>
          <a:xfrm>
            <a:off x="514250" y="2643007"/>
            <a:ext cx="9254438" cy="12452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18835" tIns="159417" rIns="318835" bIns="159417" anchor="ctr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t-BR" sz="2000" spc="-3" dirty="0">
                <a:latin typeface="+mj-lt"/>
                <a:ea typeface="DejaVu Sans"/>
              </a:rPr>
              <a:t>Autor¹; Autor¹; Autor¹; Autor¹; Autor¹; Autor².</a:t>
            </a:r>
            <a:endParaRPr lang="pt-BR" sz="2000" spc="-3" dirty="0">
              <a:latin typeface="+mj-lt"/>
            </a:endParaRPr>
          </a:p>
          <a:p>
            <a:pPr>
              <a:lnSpc>
                <a:spcPct val="100000"/>
              </a:lnSpc>
              <a:buNone/>
            </a:pPr>
            <a:r>
              <a:rPr lang="pt-BR" sz="2000" spc="-3" dirty="0">
                <a:latin typeface="+mj-lt"/>
                <a:ea typeface="DejaVu Sans"/>
              </a:rPr>
              <a:t>¹Instituição X, Cidade – UF.  ²Instituição  Y, Cidade – UF.</a:t>
            </a:r>
            <a:endParaRPr lang="pt-BR" sz="2000" spc="-3" dirty="0">
              <a:latin typeface="+mj-lt"/>
            </a:endParaRPr>
          </a:p>
          <a:p>
            <a:pPr>
              <a:lnSpc>
                <a:spcPct val="100000"/>
              </a:lnSpc>
              <a:buNone/>
            </a:pPr>
            <a:r>
              <a:rPr lang="pt-BR" sz="2000" spc="-3" dirty="0">
                <a:latin typeface="+mj-lt"/>
                <a:ea typeface="DejaVu Sans"/>
              </a:rPr>
              <a:t>E-mail para contato: </a:t>
            </a:r>
            <a:r>
              <a:rPr lang="pt-BR" sz="2000" u="sng" spc="-3" dirty="0">
                <a:latin typeface="+mj-lt"/>
                <a:ea typeface="DejaVu Sans"/>
              </a:rPr>
              <a:t>x@email.com</a:t>
            </a:r>
            <a:endParaRPr lang="pt-BR" sz="2000" spc="-3" dirty="0">
              <a:latin typeface="+mj-lt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810458" y="4343400"/>
            <a:ext cx="14617034" cy="23983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617090" indent="-617090">
              <a:buClr>
                <a:srgbClr val="000000"/>
              </a:buClr>
              <a:buFont typeface="StarSymbol"/>
              <a:buAutoNum type="arabicParenR"/>
            </a:pPr>
            <a:r>
              <a:rPr lang="pt-BR" sz="2000" b="1" spc="-3" dirty="0">
                <a:solidFill>
                  <a:srgbClr val="000000"/>
                </a:solidFill>
                <a:latin typeface="Arial"/>
                <a:ea typeface="Arial"/>
              </a:rPr>
              <a:t>Nesses espaços o autor deve contemplar as informações do resumo aceito para apresentação no evento.</a:t>
            </a:r>
            <a:endParaRPr lang="pt-BR" sz="2000" spc="-3" dirty="0">
              <a:latin typeface="Arial"/>
            </a:endParaRPr>
          </a:p>
          <a:p>
            <a:pPr marL="617090" indent="-617090">
              <a:buClr>
                <a:srgbClr val="000000"/>
              </a:buClr>
              <a:buFont typeface="StarSymbol"/>
              <a:buAutoNum type="arabicParenR"/>
            </a:pPr>
            <a:r>
              <a:rPr lang="pt-BR" sz="2000" b="1" spc="-3" dirty="0">
                <a:solidFill>
                  <a:srgbClr val="000000"/>
                </a:solidFill>
                <a:latin typeface="Arial"/>
                <a:ea typeface="Arial"/>
              </a:rPr>
              <a:t>Os autores podem inserir texto, figuras, gráficos e esquemas para apresentação das informações contidas no resumo enviado.</a:t>
            </a:r>
            <a:endParaRPr lang="pt-BR" sz="2000" spc="-3" dirty="0">
              <a:latin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F4FFE-DB66-F0AC-F38B-DCFFF4C15395}"/>
              </a:ext>
            </a:extLst>
          </p:cNvPr>
          <p:cNvSpPr/>
          <p:nvPr/>
        </p:nvSpPr>
        <p:spPr>
          <a:xfrm>
            <a:off x="514253" y="551491"/>
            <a:ext cx="5500826" cy="5681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18835" tIns="159417" rIns="318835" bIns="159417" anchor="ctr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fi-FI" sz="2000" b="1" spc="-3" dirty="0">
                <a:latin typeface="+mj-lt"/>
                <a:ea typeface="Tahoma"/>
              </a:rPr>
              <a:t>[Código do trabalho]</a:t>
            </a:r>
            <a:endParaRPr lang="pt-BR" sz="2000" spc="-3" dirty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80</Words>
  <Application>Microsoft Office PowerPoint</Application>
  <PresentationFormat>Personalizar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StarSymbol</vt:lpstr>
      <vt:lpstr>Symbol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Edson Ayres Jr - Midia Desk</dc:creator>
  <dc:description/>
  <cp:lastModifiedBy>Edson Ayres Jr - E-poster</cp:lastModifiedBy>
  <cp:revision>29</cp:revision>
  <dcterms:created xsi:type="dcterms:W3CDTF">2022-05-09T13:35:46Z</dcterms:created>
  <dcterms:modified xsi:type="dcterms:W3CDTF">2026-08-04T18:40:58Z</dcterms:modified>
  <dc:language>pt-BR</dc:language>
</cp:coreProperties>
</file>